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567" r:id="rId17"/>
    <p:sldId id="574" r:id="rId18"/>
    <p:sldId id="577" r:id="rId19"/>
    <p:sldId id="578" r:id="rId20"/>
    <p:sldId id="576" r:id="rId21"/>
    <p:sldId id="575" r:id="rId22"/>
    <p:sldId id="580" r:id="rId23"/>
    <p:sldId id="573" r:id="rId24"/>
    <p:sldId id="582" r:id="rId25"/>
    <p:sldId id="583" r:id="rId26"/>
    <p:sldId id="584" r:id="rId27"/>
    <p:sldId id="585" r:id="rId28"/>
    <p:sldId id="586" r:id="rId29"/>
    <p:sldId id="589" r:id="rId30"/>
    <p:sldId id="587" r:id="rId31"/>
    <p:sldId id="590" r:id="rId32"/>
    <p:sldId id="571" r:id="rId33"/>
    <p:sldId id="591" r:id="rId34"/>
    <p:sldId id="600" r:id="rId35"/>
    <p:sldId id="568" r:id="rId36"/>
    <p:sldId id="569" r:id="rId37"/>
    <p:sldId id="570" r:id="rId38"/>
    <p:sldId id="615" r:id="rId39"/>
    <p:sldId id="601" r:id="rId40"/>
    <p:sldId id="572" r:id="rId41"/>
    <p:sldId id="606" r:id="rId42"/>
    <p:sldId id="608" r:id="rId43"/>
    <p:sldId id="607" r:id="rId44"/>
    <p:sldId id="609" r:id="rId45"/>
    <p:sldId id="610" r:id="rId46"/>
    <p:sldId id="602" r:id="rId47"/>
    <p:sldId id="612" r:id="rId48"/>
    <p:sldId id="611" r:id="rId49"/>
    <p:sldId id="533" r:id="rId50"/>
    <p:sldId id="490" r:id="rId51"/>
    <p:sldId id="628" r:id="rId52"/>
    <p:sldId id="605" r:id="rId53"/>
    <p:sldId id="557" r:id="rId54"/>
    <p:sldId id="561" r:id="rId55"/>
    <p:sldId id="563" r:id="rId56"/>
    <p:sldId id="260" r:id="rId57"/>
    <p:sldId id="537" r:id="rId58"/>
    <p:sldId id="493" r:id="rId59"/>
    <p:sldId id="492" r:id="rId60"/>
    <p:sldId id="534" r:id="rId61"/>
    <p:sldId id="622" r:id="rId62"/>
    <p:sldId id="617" r:id="rId63"/>
    <p:sldId id="623" r:id="rId64"/>
    <p:sldId id="624" r:id="rId65"/>
    <p:sldId id="619" r:id="rId66"/>
    <p:sldId id="625" r:id="rId67"/>
    <p:sldId id="620" r:id="rId68"/>
    <p:sldId id="560" r:id="rId69"/>
    <p:sldId id="626" r:id="rId70"/>
    <p:sldId id="627" r:id="rId71"/>
    <p:sldId id="597" r:id="rId72"/>
    <p:sldId id="596" r:id="rId73"/>
    <p:sldId id="559" r:id="rId74"/>
    <p:sldId id="556" r:id="rId75"/>
    <p:sldId id="535" r:id="rId76"/>
    <p:sldId id="536" r:id="rId77"/>
    <p:sldId id="528" r:id="rId78"/>
    <p:sldId id="558" r:id="rId79"/>
    <p:sldId id="564" r:id="rId80"/>
    <p:sldId id="565" r:id="rId81"/>
    <p:sldId id="599" r:id="rId82"/>
    <p:sldId id="598" r:id="rId83"/>
    <p:sldId id="549" r:id="rId84"/>
    <p:sldId id="538" r:id="rId85"/>
    <p:sldId id="497" r:id="rId86"/>
    <p:sldId id="553" r:id="rId87"/>
    <p:sldId id="616" r:id="rId88"/>
    <p:sldId id="491" r:id="rId89"/>
    <p:sldId id="523" r:id="rId90"/>
    <p:sldId id="499" r:id="rId91"/>
    <p:sldId id="500" r:id="rId92"/>
    <p:sldId id="502" r:id="rId93"/>
    <p:sldId id="544" r:id="rId94"/>
    <p:sldId id="550" r:id="rId95"/>
    <p:sldId id="554" r:id="rId96"/>
    <p:sldId id="555" r:id="rId97"/>
    <p:sldId id="498" r:id="rId98"/>
    <p:sldId id="539" r:id="rId99"/>
    <p:sldId id="540" r:id="rId100"/>
    <p:sldId id="541" r:id="rId101"/>
    <p:sldId id="551" r:id="rId102"/>
    <p:sldId id="504" r:id="rId103"/>
    <p:sldId id="543" r:id="rId104"/>
    <p:sldId id="545" r:id="rId105"/>
    <p:sldId id="524" r:id="rId106"/>
    <p:sldId id="495" r:id="rId107"/>
    <p:sldId id="552" r:id="rId108"/>
    <p:sldId id="261" r:id="rId109"/>
    <p:sldId id="494" r:id="rId110"/>
    <p:sldId id="542" r:id="rId111"/>
    <p:sldId id="525" r:id="rId112"/>
    <p:sldId id="526" r:id="rId113"/>
    <p:sldId id="527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  <p14:section name="Methods" id="{7911CE6D-3589-49A8-9CF2-5D2682ACCF56}">
          <p14:sldIdLst>
            <p14:sldId id="533"/>
            <p14:sldId id="490"/>
            <p14:sldId id="628"/>
            <p14:sldId id="605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622"/>
            <p14:sldId id="617"/>
            <p14:sldId id="623"/>
            <p14:sldId id="624"/>
            <p14:sldId id="619"/>
            <p14:sldId id="625"/>
            <p14:sldId id="620"/>
            <p14:sldId id="560"/>
            <p14:sldId id="626"/>
            <p14:sldId id="627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>
        <p:scale>
          <a:sx n="75" d="100"/>
          <a:sy n="75" d="100"/>
        </p:scale>
        <p:origin x="912" y="5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9.jpeg"/><Relationship Id="rId4" Type="http://schemas.openxmlformats.org/officeDocument/2006/relationships/image" Target="../media/image168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8" Type="http://schemas.openxmlformats.org/officeDocument/2006/relationships/image" Target="../media/image451.png"/><Relationship Id="rId12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6" Type="http://schemas.openxmlformats.org/officeDocument/2006/relationships/image" Target="../media/image431.png"/><Relationship Id="rId15" Type="http://schemas.openxmlformats.org/officeDocument/2006/relationships/image" Target="../media/image46.png"/><Relationship Id="rId10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8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5.svg"/><Relationship Id="rId21" Type="http://schemas.openxmlformats.org/officeDocument/2006/relationships/image" Target="../media/image122.png"/><Relationship Id="rId7" Type="http://schemas.openxmlformats.org/officeDocument/2006/relationships/image" Target="../media/image108.sv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2.svg"/><Relationship Id="rId24" Type="http://schemas.openxmlformats.org/officeDocument/2006/relationships/image" Target="../media/image125.svg"/><Relationship Id="rId5" Type="http://schemas.openxmlformats.org/officeDocument/2006/relationships/image" Target="../media/image107.sv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0.svg"/><Relationship Id="rId14" Type="http://schemas.openxmlformats.org/officeDocument/2006/relationships/image" Target="../media/image115.svg"/><Relationship Id="rId22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61.png"/><Relationship Id="rId18" Type="http://schemas.openxmlformats.org/officeDocument/2006/relationships/image" Target="../media/image12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0.png"/><Relationship Id="rId2" Type="http://schemas.openxmlformats.org/officeDocument/2006/relationships/image" Target="../media/image1050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11" Type="http://schemas.openxmlformats.org/officeDocument/2006/relationships/image" Target="../media/image1140.png"/><Relationship Id="rId5" Type="http://schemas.openxmlformats.org/officeDocument/2006/relationships/image" Target="../media/image108.png"/><Relationship Id="rId15" Type="http://schemas.openxmlformats.org/officeDocument/2006/relationships/image" Target="../media/image1180.png"/><Relationship Id="rId10" Type="http://schemas.openxmlformats.org/officeDocument/2006/relationships/image" Target="../media/image1130.png"/><Relationship Id="rId19" Type="http://schemas.openxmlformats.org/officeDocument/2006/relationships/image" Target="../media/image122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28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2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1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15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Cow with solid fill">
            <a:extLst>
              <a:ext uri="{FF2B5EF4-FFF2-40B4-BE49-F238E27FC236}">
                <a16:creationId xmlns:a16="http://schemas.microsoft.com/office/drawing/2014/main" id="{1363F09C-C9CC-F0C5-1D84-BD8F0D397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754" y="2473544"/>
            <a:ext cx="2617584" cy="2617584"/>
          </a:xfrm>
          <a:prstGeom prst="rect">
            <a:avLst/>
          </a:prstGeom>
        </p:spPr>
      </p:pic>
      <p:pic>
        <p:nvPicPr>
          <p:cNvPr id="5" name="Graphic 4" descr="Cow with solid fill">
            <a:extLst>
              <a:ext uri="{FF2B5EF4-FFF2-40B4-BE49-F238E27FC236}">
                <a16:creationId xmlns:a16="http://schemas.microsoft.com/office/drawing/2014/main" id="{CED1BE8C-1099-5748-05EB-D7EDC4AC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903" y="3367625"/>
            <a:ext cx="1048428" cy="1048428"/>
          </a:xfrm>
          <a:prstGeom prst="rect">
            <a:avLst/>
          </a:prstGeom>
        </p:spPr>
      </p:pic>
      <p:pic>
        <p:nvPicPr>
          <p:cNvPr id="3" name="Graphic 2" descr="Cow outline">
            <a:extLst>
              <a:ext uri="{FF2B5EF4-FFF2-40B4-BE49-F238E27FC236}">
                <a16:creationId xmlns:a16="http://schemas.microsoft.com/office/drawing/2014/main" id="{A428D3E3-39BB-E861-2710-380B47B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78060" y="1096305"/>
            <a:ext cx="914400" cy="914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336679-8BB3-301B-DB66-8631DE9A0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34170" y="5617466"/>
            <a:ext cx="1002862" cy="436793"/>
          </a:xfrm>
          <a:prstGeom prst="rect">
            <a:avLst/>
          </a:prstGeom>
        </p:spPr>
      </p:pic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1BB9ABC6-F939-38BB-D83F-3C8D2D53D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8289" y="2867936"/>
            <a:ext cx="914400" cy="914400"/>
          </a:xfrm>
          <a:prstGeom prst="rect">
            <a:avLst/>
          </a:prstGeom>
        </p:spPr>
      </p:pic>
      <p:pic>
        <p:nvPicPr>
          <p:cNvPr id="10" name="Graphic 9" descr="Stopwatch 25% outline">
            <a:extLst>
              <a:ext uri="{FF2B5EF4-FFF2-40B4-BE49-F238E27FC236}">
                <a16:creationId xmlns:a16="http://schemas.microsoft.com/office/drawing/2014/main" id="{FD319F4B-82EA-BC71-19E4-808756FB7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399" y="5247368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7F9267-FF9C-5BA1-6B01-68FDD3FE8115}"/>
              </a:ext>
            </a:extLst>
          </p:cNvPr>
          <p:cNvSpPr/>
          <p:nvPr/>
        </p:nvSpPr>
        <p:spPr>
          <a:xfrm>
            <a:off x="2148690" y="2010705"/>
            <a:ext cx="1281674" cy="1373634"/>
          </a:xfrm>
          <a:custGeom>
            <a:avLst/>
            <a:gdLst>
              <a:gd name="connsiteX0" fmla="*/ 0 w 1281674"/>
              <a:gd name="connsiteY0" fmla="*/ 0 h 1373634"/>
              <a:gd name="connsiteX1" fmla="*/ 5709 w 1281674"/>
              <a:gd name="connsiteY1" fmla="*/ 65128 h 1373634"/>
              <a:gd name="connsiteX2" fmla="*/ 34253 w 1281674"/>
              <a:gd name="connsiteY2" fmla="*/ 148020 h 1373634"/>
              <a:gd name="connsiteX3" fmla="*/ 119889 w 1281674"/>
              <a:gd name="connsiteY3" fmla="*/ 266437 h 1373634"/>
              <a:gd name="connsiteX4" fmla="*/ 211233 w 1281674"/>
              <a:gd name="connsiteY4" fmla="*/ 343407 h 1373634"/>
              <a:gd name="connsiteX5" fmla="*/ 313995 w 1281674"/>
              <a:gd name="connsiteY5" fmla="*/ 396695 h 1373634"/>
              <a:gd name="connsiteX6" fmla="*/ 525229 w 1281674"/>
              <a:gd name="connsiteY6" fmla="*/ 503270 h 1373634"/>
              <a:gd name="connsiteX7" fmla="*/ 662245 w 1281674"/>
              <a:gd name="connsiteY7" fmla="*/ 515112 h 1373634"/>
              <a:gd name="connsiteX8" fmla="*/ 822098 w 1281674"/>
              <a:gd name="connsiteY8" fmla="*/ 444062 h 1373634"/>
              <a:gd name="connsiteX9" fmla="*/ 830661 w 1281674"/>
              <a:gd name="connsiteY9" fmla="*/ 414458 h 1373634"/>
              <a:gd name="connsiteX10" fmla="*/ 833516 w 1281674"/>
              <a:gd name="connsiteY10" fmla="*/ 361170 h 1373634"/>
              <a:gd name="connsiteX11" fmla="*/ 824952 w 1281674"/>
              <a:gd name="connsiteY11" fmla="*/ 201308 h 1373634"/>
              <a:gd name="connsiteX12" fmla="*/ 802116 w 1281674"/>
              <a:gd name="connsiteY12" fmla="*/ 118415 h 1373634"/>
              <a:gd name="connsiteX13" fmla="*/ 787843 w 1281674"/>
              <a:gd name="connsiteY13" fmla="*/ 94733 h 1373634"/>
              <a:gd name="connsiteX14" fmla="*/ 770717 w 1281674"/>
              <a:gd name="connsiteY14" fmla="*/ 88811 h 1373634"/>
              <a:gd name="connsiteX15" fmla="*/ 667954 w 1281674"/>
              <a:gd name="connsiteY15" fmla="*/ 41445 h 1373634"/>
              <a:gd name="connsiteX16" fmla="*/ 542356 w 1281674"/>
              <a:gd name="connsiteY16" fmla="*/ 65128 h 1373634"/>
              <a:gd name="connsiteX17" fmla="*/ 510956 w 1281674"/>
              <a:gd name="connsiteY17" fmla="*/ 106575 h 1373634"/>
              <a:gd name="connsiteX18" fmla="*/ 465284 w 1281674"/>
              <a:gd name="connsiteY18" fmla="*/ 242754 h 1373634"/>
              <a:gd name="connsiteX19" fmla="*/ 462430 w 1281674"/>
              <a:gd name="connsiteY19" fmla="*/ 290120 h 1373634"/>
              <a:gd name="connsiteX20" fmla="*/ 459575 w 1281674"/>
              <a:gd name="connsiteY20" fmla="*/ 325645 h 1373634"/>
              <a:gd name="connsiteX21" fmla="*/ 462430 w 1281674"/>
              <a:gd name="connsiteY21" fmla="*/ 503270 h 1373634"/>
              <a:gd name="connsiteX22" fmla="*/ 476702 w 1281674"/>
              <a:gd name="connsiteY22" fmla="*/ 544716 h 1373634"/>
              <a:gd name="connsiteX23" fmla="*/ 570901 w 1281674"/>
              <a:gd name="connsiteY23" fmla="*/ 651291 h 1373634"/>
              <a:gd name="connsiteX24" fmla="*/ 670809 w 1281674"/>
              <a:gd name="connsiteY24" fmla="*/ 692737 h 1373634"/>
              <a:gd name="connsiteX25" fmla="*/ 753590 w 1281674"/>
              <a:gd name="connsiteY25" fmla="*/ 722341 h 1373634"/>
              <a:gd name="connsiteX26" fmla="*/ 790698 w 1281674"/>
              <a:gd name="connsiteY26" fmla="*/ 734183 h 1373634"/>
              <a:gd name="connsiteX27" fmla="*/ 973387 w 1281674"/>
              <a:gd name="connsiteY27" fmla="*/ 763787 h 1373634"/>
              <a:gd name="connsiteX28" fmla="*/ 1090421 w 1281674"/>
              <a:gd name="connsiteY28" fmla="*/ 769707 h 1373634"/>
              <a:gd name="connsiteX29" fmla="*/ 1193184 w 1281674"/>
              <a:gd name="connsiteY29" fmla="*/ 763787 h 1373634"/>
              <a:gd name="connsiteX30" fmla="*/ 1224583 w 1281674"/>
              <a:gd name="connsiteY30" fmla="*/ 740104 h 1373634"/>
              <a:gd name="connsiteX31" fmla="*/ 1281674 w 1281674"/>
              <a:gd name="connsiteY31" fmla="*/ 716420 h 1373634"/>
              <a:gd name="connsiteX32" fmla="*/ 1255983 w 1281674"/>
              <a:gd name="connsiteY32" fmla="*/ 692737 h 1373634"/>
              <a:gd name="connsiteX33" fmla="*/ 1224583 w 1281674"/>
              <a:gd name="connsiteY33" fmla="*/ 680896 h 1373634"/>
              <a:gd name="connsiteX34" fmla="*/ 1193184 w 1281674"/>
              <a:gd name="connsiteY34" fmla="*/ 674974 h 1373634"/>
              <a:gd name="connsiteX35" fmla="*/ 1010495 w 1281674"/>
              <a:gd name="connsiteY35" fmla="*/ 663132 h 1373634"/>
              <a:gd name="connsiteX36" fmla="*/ 961968 w 1281674"/>
              <a:gd name="connsiteY36" fmla="*/ 669054 h 1373634"/>
              <a:gd name="connsiteX37" fmla="*/ 916296 w 1281674"/>
              <a:gd name="connsiteY37" fmla="*/ 704578 h 1373634"/>
              <a:gd name="connsiteX38" fmla="*/ 833516 w 1281674"/>
              <a:gd name="connsiteY38" fmla="*/ 811153 h 1373634"/>
              <a:gd name="connsiteX39" fmla="*/ 784989 w 1281674"/>
              <a:gd name="connsiteY39" fmla="*/ 917728 h 1373634"/>
              <a:gd name="connsiteX40" fmla="*/ 779280 w 1281674"/>
              <a:gd name="connsiteY40" fmla="*/ 959175 h 1373634"/>
              <a:gd name="connsiteX41" fmla="*/ 893461 w 1281674"/>
              <a:gd name="connsiteY41" fmla="*/ 1207849 h 1373634"/>
              <a:gd name="connsiteX42" fmla="*/ 1141802 w 1281674"/>
              <a:gd name="connsiteY42" fmla="*/ 1373634 h 1373634"/>
              <a:gd name="connsiteX43" fmla="*/ 1236001 w 1281674"/>
              <a:gd name="connsiteY43" fmla="*/ 1355870 h 1373634"/>
              <a:gd name="connsiteX44" fmla="*/ 1250274 w 1281674"/>
              <a:gd name="connsiteY44" fmla="*/ 1338108 h 13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81674" h="1373634" extrusionOk="0">
                <a:moveTo>
                  <a:pt x="0" y="0"/>
                </a:moveTo>
                <a:cubicBezTo>
                  <a:pt x="1652" y="21529"/>
                  <a:pt x="-1157" y="43485"/>
                  <a:pt x="5709" y="65128"/>
                </a:cubicBezTo>
                <a:cubicBezTo>
                  <a:pt x="11471" y="89611"/>
                  <a:pt x="25819" y="130974"/>
                  <a:pt x="34253" y="148020"/>
                </a:cubicBezTo>
                <a:cubicBezTo>
                  <a:pt x="59364" y="195956"/>
                  <a:pt x="91651" y="230129"/>
                  <a:pt x="119889" y="266437"/>
                </a:cubicBezTo>
                <a:cubicBezTo>
                  <a:pt x="150608" y="295382"/>
                  <a:pt x="182886" y="323257"/>
                  <a:pt x="211233" y="343407"/>
                </a:cubicBezTo>
                <a:cubicBezTo>
                  <a:pt x="247236" y="363457"/>
                  <a:pt x="279624" y="380469"/>
                  <a:pt x="313995" y="396695"/>
                </a:cubicBezTo>
                <a:cubicBezTo>
                  <a:pt x="410355" y="450387"/>
                  <a:pt x="429920" y="478347"/>
                  <a:pt x="525229" y="503270"/>
                </a:cubicBezTo>
                <a:cubicBezTo>
                  <a:pt x="571358" y="509949"/>
                  <a:pt x="617055" y="509990"/>
                  <a:pt x="662245" y="515112"/>
                </a:cubicBezTo>
                <a:cubicBezTo>
                  <a:pt x="811698" y="495805"/>
                  <a:pt x="781364" y="575775"/>
                  <a:pt x="822098" y="444062"/>
                </a:cubicBezTo>
                <a:cubicBezTo>
                  <a:pt x="825206" y="433447"/>
                  <a:pt x="829508" y="424869"/>
                  <a:pt x="830661" y="414458"/>
                </a:cubicBezTo>
                <a:cubicBezTo>
                  <a:pt x="831391" y="396909"/>
                  <a:pt x="831651" y="381262"/>
                  <a:pt x="833516" y="361170"/>
                </a:cubicBezTo>
                <a:cubicBezTo>
                  <a:pt x="831047" y="307731"/>
                  <a:pt x="826095" y="248082"/>
                  <a:pt x="824952" y="201308"/>
                </a:cubicBezTo>
                <a:cubicBezTo>
                  <a:pt x="823012" y="173933"/>
                  <a:pt x="814372" y="135722"/>
                  <a:pt x="802116" y="118415"/>
                </a:cubicBezTo>
                <a:cubicBezTo>
                  <a:pt x="797467" y="108918"/>
                  <a:pt x="793304" y="99896"/>
                  <a:pt x="787843" y="94733"/>
                </a:cubicBezTo>
                <a:cubicBezTo>
                  <a:pt x="782453" y="89276"/>
                  <a:pt x="777096" y="91104"/>
                  <a:pt x="770717" y="88811"/>
                </a:cubicBezTo>
                <a:cubicBezTo>
                  <a:pt x="676322" y="51442"/>
                  <a:pt x="765651" y="74660"/>
                  <a:pt x="667954" y="41445"/>
                </a:cubicBezTo>
                <a:cubicBezTo>
                  <a:pt x="629005" y="47476"/>
                  <a:pt x="579080" y="52128"/>
                  <a:pt x="542356" y="65128"/>
                </a:cubicBezTo>
                <a:cubicBezTo>
                  <a:pt x="530029" y="70494"/>
                  <a:pt x="519231" y="86850"/>
                  <a:pt x="510956" y="106575"/>
                </a:cubicBezTo>
                <a:cubicBezTo>
                  <a:pt x="476807" y="173598"/>
                  <a:pt x="478859" y="178591"/>
                  <a:pt x="465284" y="242754"/>
                </a:cubicBezTo>
                <a:cubicBezTo>
                  <a:pt x="464873" y="259313"/>
                  <a:pt x="463584" y="273648"/>
                  <a:pt x="462430" y="290120"/>
                </a:cubicBezTo>
                <a:cubicBezTo>
                  <a:pt x="461470" y="301549"/>
                  <a:pt x="460971" y="311876"/>
                  <a:pt x="459575" y="325645"/>
                </a:cubicBezTo>
                <a:cubicBezTo>
                  <a:pt x="459423" y="392118"/>
                  <a:pt x="456196" y="450193"/>
                  <a:pt x="462430" y="503270"/>
                </a:cubicBezTo>
                <a:cubicBezTo>
                  <a:pt x="464674" y="520297"/>
                  <a:pt x="470572" y="533971"/>
                  <a:pt x="476702" y="544716"/>
                </a:cubicBezTo>
                <a:cubicBezTo>
                  <a:pt x="499147" y="575949"/>
                  <a:pt x="554406" y="637707"/>
                  <a:pt x="570901" y="651291"/>
                </a:cubicBezTo>
                <a:cubicBezTo>
                  <a:pt x="599590" y="673975"/>
                  <a:pt x="640921" y="680788"/>
                  <a:pt x="670809" y="692737"/>
                </a:cubicBezTo>
                <a:cubicBezTo>
                  <a:pt x="698086" y="701479"/>
                  <a:pt x="728377" y="715971"/>
                  <a:pt x="753590" y="722341"/>
                </a:cubicBezTo>
                <a:cubicBezTo>
                  <a:pt x="764777" y="726598"/>
                  <a:pt x="778927" y="732751"/>
                  <a:pt x="790698" y="734183"/>
                </a:cubicBezTo>
                <a:cubicBezTo>
                  <a:pt x="816512" y="741631"/>
                  <a:pt x="940105" y="762718"/>
                  <a:pt x="973387" y="763787"/>
                </a:cubicBezTo>
                <a:cubicBezTo>
                  <a:pt x="1010495" y="767121"/>
                  <a:pt x="1049518" y="773961"/>
                  <a:pt x="1090421" y="769707"/>
                </a:cubicBezTo>
                <a:cubicBezTo>
                  <a:pt x="1118414" y="767065"/>
                  <a:pt x="1154238" y="769604"/>
                  <a:pt x="1193184" y="763787"/>
                </a:cubicBezTo>
                <a:cubicBezTo>
                  <a:pt x="1205942" y="759954"/>
                  <a:pt x="1214076" y="749420"/>
                  <a:pt x="1224583" y="740104"/>
                </a:cubicBezTo>
                <a:cubicBezTo>
                  <a:pt x="1248138" y="723759"/>
                  <a:pt x="1253129" y="725544"/>
                  <a:pt x="1281674" y="716420"/>
                </a:cubicBezTo>
                <a:cubicBezTo>
                  <a:pt x="1275313" y="683952"/>
                  <a:pt x="1281323" y="702131"/>
                  <a:pt x="1255983" y="692737"/>
                </a:cubicBezTo>
                <a:cubicBezTo>
                  <a:pt x="1244602" y="688700"/>
                  <a:pt x="1234440" y="684096"/>
                  <a:pt x="1224583" y="680896"/>
                </a:cubicBezTo>
                <a:cubicBezTo>
                  <a:pt x="1213419" y="678543"/>
                  <a:pt x="1229488" y="678504"/>
                  <a:pt x="1193184" y="674974"/>
                </a:cubicBezTo>
                <a:cubicBezTo>
                  <a:pt x="1102454" y="672467"/>
                  <a:pt x="1067083" y="674177"/>
                  <a:pt x="1010495" y="663132"/>
                </a:cubicBezTo>
                <a:cubicBezTo>
                  <a:pt x="995911" y="661528"/>
                  <a:pt x="979299" y="660970"/>
                  <a:pt x="961968" y="669054"/>
                </a:cubicBezTo>
                <a:cubicBezTo>
                  <a:pt x="945950" y="676840"/>
                  <a:pt x="930866" y="692251"/>
                  <a:pt x="916296" y="704578"/>
                </a:cubicBezTo>
                <a:cubicBezTo>
                  <a:pt x="887058" y="727098"/>
                  <a:pt x="854667" y="777865"/>
                  <a:pt x="833516" y="811153"/>
                </a:cubicBezTo>
                <a:cubicBezTo>
                  <a:pt x="816116" y="836229"/>
                  <a:pt x="797372" y="884795"/>
                  <a:pt x="784989" y="917728"/>
                </a:cubicBezTo>
                <a:cubicBezTo>
                  <a:pt x="784315" y="931012"/>
                  <a:pt x="776170" y="945766"/>
                  <a:pt x="779280" y="959175"/>
                </a:cubicBezTo>
                <a:cubicBezTo>
                  <a:pt x="796061" y="1126701"/>
                  <a:pt x="814124" y="1125985"/>
                  <a:pt x="893461" y="1207849"/>
                </a:cubicBezTo>
                <a:cubicBezTo>
                  <a:pt x="1006102" y="1327183"/>
                  <a:pt x="1022493" y="1315598"/>
                  <a:pt x="1141802" y="1373634"/>
                </a:cubicBezTo>
                <a:cubicBezTo>
                  <a:pt x="1170115" y="1367102"/>
                  <a:pt x="1209474" y="1365038"/>
                  <a:pt x="1236001" y="1355870"/>
                </a:cubicBezTo>
                <a:cubicBezTo>
                  <a:pt x="1291591" y="1339199"/>
                  <a:pt x="1233761" y="1335964"/>
                  <a:pt x="1250274" y="133810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/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Host detection </a:t>
                </a:r>
                <a:r>
                  <a:rPr lang="en-US" dirty="0"/>
                  <a:t>rate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blipFill>
                <a:blip r:embed="rId12"/>
                <a:stretch>
                  <a:fillRect l="-2241" t="-4587" r="-1961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Magnifying glass outline">
            <a:extLst>
              <a:ext uri="{FF2B5EF4-FFF2-40B4-BE49-F238E27FC236}">
                <a16:creationId xmlns:a16="http://schemas.microsoft.com/office/drawing/2014/main" id="{AECD84EC-FF87-422B-4EC0-20A9EF2ED8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9394" y="3001236"/>
            <a:ext cx="2201922" cy="2201922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9022C38-6183-CA12-F706-6D30C4092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22705" y="1677198"/>
            <a:ext cx="1002862" cy="436793"/>
          </a:xfrm>
          <a:prstGeom prst="rect">
            <a:avLst/>
          </a:prstGeom>
        </p:spPr>
      </p:pic>
      <p:pic>
        <p:nvPicPr>
          <p:cNvPr id="22" name="Graphic 21" descr="Stopwatch 25% outline">
            <a:extLst>
              <a:ext uri="{FF2B5EF4-FFF2-40B4-BE49-F238E27FC236}">
                <a16:creationId xmlns:a16="http://schemas.microsoft.com/office/drawing/2014/main" id="{D0E87252-C31B-3303-3E88-E2F754DD7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0145" y="52098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/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rate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blipFill>
                <a:blip r:embed="rId15"/>
                <a:stretch>
                  <a:fillRect l="-3361" t="-4717" r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BAFF89-0C55-7478-10A5-95ED8E5B8116}"/>
              </a:ext>
            </a:extLst>
          </p:cNvPr>
          <p:cNvSpPr/>
          <p:nvPr/>
        </p:nvSpPr>
        <p:spPr>
          <a:xfrm rot="16018114">
            <a:off x="3879282" y="1729173"/>
            <a:ext cx="1193531" cy="1488744"/>
          </a:xfrm>
          <a:custGeom>
            <a:avLst/>
            <a:gdLst>
              <a:gd name="connsiteX0" fmla="*/ 0 w 1193531"/>
              <a:gd name="connsiteY0" fmla="*/ 0 h 1488744"/>
              <a:gd name="connsiteX1" fmla="*/ 5316 w 1193531"/>
              <a:gd name="connsiteY1" fmla="*/ 70585 h 1488744"/>
              <a:gd name="connsiteX2" fmla="*/ 31898 w 1193531"/>
              <a:gd name="connsiteY2" fmla="*/ 160424 h 1488744"/>
              <a:gd name="connsiteX3" fmla="*/ 111644 w 1193531"/>
              <a:gd name="connsiteY3" fmla="*/ 288765 h 1488744"/>
              <a:gd name="connsiteX4" fmla="*/ 196706 w 1193531"/>
              <a:gd name="connsiteY4" fmla="*/ 372185 h 1488744"/>
              <a:gd name="connsiteX5" fmla="*/ 292401 w 1193531"/>
              <a:gd name="connsiteY5" fmla="*/ 429938 h 1488744"/>
              <a:gd name="connsiteX6" fmla="*/ 489108 w 1193531"/>
              <a:gd name="connsiteY6" fmla="*/ 545444 h 1488744"/>
              <a:gd name="connsiteX7" fmla="*/ 616702 w 1193531"/>
              <a:gd name="connsiteY7" fmla="*/ 558278 h 1488744"/>
              <a:gd name="connsiteX8" fmla="*/ 765561 w 1193531"/>
              <a:gd name="connsiteY8" fmla="*/ 481274 h 1488744"/>
              <a:gd name="connsiteX9" fmla="*/ 773535 w 1193531"/>
              <a:gd name="connsiteY9" fmla="*/ 449189 h 1488744"/>
              <a:gd name="connsiteX10" fmla="*/ 776193 w 1193531"/>
              <a:gd name="connsiteY10" fmla="*/ 391436 h 1488744"/>
              <a:gd name="connsiteX11" fmla="*/ 768219 w 1193531"/>
              <a:gd name="connsiteY11" fmla="*/ 218177 h 1488744"/>
              <a:gd name="connsiteX12" fmla="*/ 746953 w 1193531"/>
              <a:gd name="connsiteY12" fmla="*/ 128339 h 1488744"/>
              <a:gd name="connsiteX13" fmla="*/ 733662 w 1193531"/>
              <a:gd name="connsiteY13" fmla="*/ 102671 h 1488744"/>
              <a:gd name="connsiteX14" fmla="*/ 717713 w 1193531"/>
              <a:gd name="connsiteY14" fmla="*/ 96254 h 1488744"/>
              <a:gd name="connsiteX15" fmla="*/ 622018 w 1193531"/>
              <a:gd name="connsiteY15" fmla="*/ 44918 h 1488744"/>
              <a:gd name="connsiteX16" fmla="*/ 505057 w 1193531"/>
              <a:gd name="connsiteY16" fmla="*/ 70585 h 1488744"/>
              <a:gd name="connsiteX17" fmla="*/ 475817 w 1193531"/>
              <a:gd name="connsiteY17" fmla="*/ 115506 h 1488744"/>
              <a:gd name="connsiteX18" fmla="*/ 433286 w 1193531"/>
              <a:gd name="connsiteY18" fmla="*/ 263096 h 1488744"/>
              <a:gd name="connsiteX19" fmla="*/ 430628 w 1193531"/>
              <a:gd name="connsiteY19" fmla="*/ 314432 h 1488744"/>
              <a:gd name="connsiteX20" fmla="*/ 427969 w 1193531"/>
              <a:gd name="connsiteY20" fmla="*/ 352934 h 1488744"/>
              <a:gd name="connsiteX21" fmla="*/ 430628 w 1193531"/>
              <a:gd name="connsiteY21" fmla="*/ 545444 h 1488744"/>
              <a:gd name="connsiteX22" fmla="*/ 443919 w 1193531"/>
              <a:gd name="connsiteY22" fmla="*/ 590363 h 1488744"/>
              <a:gd name="connsiteX23" fmla="*/ 531639 w 1193531"/>
              <a:gd name="connsiteY23" fmla="*/ 705869 h 1488744"/>
              <a:gd name="connsiteX24" fmla="*/ 624676 w 1193531"/>
              <a:gd name="connsiteY24" fmla="*/ 750789 h 1488744"/>
              <a:gd name="connsiteX25" fmla="*/ 701764 w 1193531"/>
              <a:gd name="connsiteY25" fmla="*/ 782873 h 1488744"/>
              <a:gd name="connsiteX26" fmla="*/ 736321 w 1193531"/>
              <a:gd name="connsiteY26" fmla="*/ 795707 h 1488744"/>
              <a:gd name="connsiteX27" fmla="*/ 906445 w 1193531"/>
              <a:gd name="connsiteY27" fmla="*/ 827792 h 1488744"/>
              <a:gd name="connsiteX28" fmla="*/ 1015431 w 1193531"/>
              <a:gd name="connsiteY28" fmla="*/ 834209 h 1488744"/>
              <a:gd name="connsiteX29" fmla="*/ 1111126 w 1193531"/>
              <a:gd name="connsiteY29" fmla="*/ 827792 h 1488744"/>
              <a:gd name="connsiteX30" fmla="*/ 1140366 w 1193531"/>
              <a:gd name="connsiteY30" fmla="*/ 802124 h 1488744"/>
              <a:gd name="connsiteX31" fmla="*/ 1193531 w 1193531"/>
              <a:gd name="connsiteY31" fmla="*/ 776456 h 1488744"/>
              <a:gd name="connsiteX32" fmla="*/ 1169607 w 1193531"/>
              <a:gd name="connsiteY32" fmla="*/ 750789 h 1488744"/>
              <a:gd name="connsiteX33" fmla="*/ 1140366 w 1193531"/>
              <a:gd name="connsiteY33" fmla="*/ 737954 h 1488744"/>
              <a:gd name="connsiteX34" fmla="*/ 1111126 w 1193531"/>
              <a:gd name="connsiteY34" fmla="*/ 731537 h 1488744"/>
              <a:gd name="connsiteX35" fmla="*/ 941002 w 1193531"/>
              <a:gd name="connsiteY35" fmla="*/ 718703 h 1488744"/>
              <a:gd name="connsiteX36" fmla="*/ 895812 w 1193531"/>
              <a:gd name="connsiteY36" fmla="*/ 725120 h 1488744"/>
              <a:gd name="connsiteX37" fmla="*/ 853281 w 1193531"/>
              <a:gd name="connsiteY37" fmla="*/ 763622 h 1488744"/>
              <a:gd name="connsiteX38" fmla="*/ 776193 w 1193531"/>
              <a:gd name="connsiteY38" fmla="*/ 879128 h 1488744"/>
              <a:gd name="connsiteX39" fmla="*/ 731004 w 1193531"/>
              <a:gd name="connsiteY39" fmla="*/ 994634 h 1488744"/>
              <a:gd name="connsiteX40" fmla="*/ 725688 w 1193531"/>
              <a:gd name="connsiteY40" fmla="*/ 1039554 h 1488744"/>
              <a:gd name="connsiteX41" fmla="*/ 832016 w 1193531"/>
              <a:gd name="connsiteY41" fmla="*/ 1309067 h 1488744"/>
              <a:gd name="connsiteX42" fmla="*/ 1063279 w 1193531"/>
              <a:gd name="connsiteY42" fmla="*/ 1488744 h 1488744"/>
              <a:gd name="connsiteX43" fmla="*/ 1150999 w 1193531"/>
              <a:gd name="connsiteY43" fmla="*/ 1469492 h 1488744"/>
              <a:gd name="connsiteX44" fmla="*/ 1164290 w 1193531"/>
              <a:gd name="connsiteY44" fmla="*/ 1450241 h 148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3531" h="1488744" extrusionOk="0">
                <a:moveTo>
                  <a:pt x="0" y="0"/>
                </a:moveTo>
                <a:cubicBezTo>
                  <a:pt x="971" y="22952"/>
                  <a:pt x="-1570" y="47137"/>
                  <a:pt x="5316" y="70585"/>
                </a:cubicBezTo>
                <a:cubicBezTo>
                  <a:pt x="9524" y="97868"/>
                  <a:pt x="24650" y="142010"/>
                  <a:pt x="31898" y="160424"/>
                </a:cubicBezTo>
                <a:cubicBezTo>
                  <a:pt x="55181" y="211844"/>
                  <a:pt x="85148" y="250585"/>
                  <a:pt x="111644" y="288765"/>
                </a:cubicBezTo>
                <a:cubicBezTo>
                  <a:pt x="143510" y="319880"/>
                  <a:pt x="169997" y="350130"/>
                  <a:pt x="196706" y="372185"/>
                </a:cubicBezTo>
                <a:cubicBezTo>
                  <a:pt x="231918" y="392551"/>
                  <a:pt x="260429" y="411503"/>
                  <a:pt x="292401" y="429938"/>
                </a:cubicBezTo>
                <a:cubicBezTo>
                  <a:pt x="383728" y="484716"/>
                  <a:pt x="400225" y="518990"/>
                  <a:pt x="489108" y="545444"/>
                </a:cubicBezTo>
                <a:cubicBezTo>
                  <a:pt x="532067" y="553160"/>
                  <a:pt x="577324" y="546321"/>
                  <a:pt x="616702" y="558278"/>
                </a:cubicBezTo>
                <a:cubicBezTo>
                  <a:pt x="750636" y="532960"/>
                  <a:pt x="726493" y="631113"/>
                  <a:pt x="765561" y="481274"/>
                </a:cubicBezTo>
                <a:cubicBezTo>
                  <a:pt x="768466" y="469536"/>
                  <a:pt x="772758" y="460484"/>
                  <a:pt x="773535" y="449189"/>
                </a:cubicBezTo>
                <a:cubicBezTo>
                  <a:pt x="774120" y="430229"/>
                  <a:pt x="773977" y="413329"/>
                  <a:pt x="776193" y="391436"/>
                </a:cubicBezTo>
                <a:cubicBezTo>
                  <a:pt x="763736" y="334430"/>
                  <a:pt x="771929" y="273852"/>
                  <a:pt x="768219" y="218177"/>
                </a:cubicBezTo>
                <a:cubicBezTo>
                  <a:pt x="767870" y="188998"/>
                  <a:pt x="758833" y="146939"/>
                  <a:pt x="746953" y="128339"/>
                </a:cubicBezTo>
                <a:cubicBezTo>
                  <a:pt x="742603" y="118099"/>
                  <a:pt x="738012" y="107713"/>
                  <a:pt x="733662" y="102671"/>
                </a:cubicBezTo>
                <a:cubicBezTo>
                  <a:pt x="728518" y="96326"/>
                  <a:pt x="723577" y="98869"/>
                  <a:pt x="717713" y="96254"/>
                </a:cubicBezTo>
                <a:cubicBezTo>
                  <a:pt x="629231" y="49539"/>
                  <a:pt x="718186" y="81150"/>
                  <a:pt x="622018" y="44918"/>
                </a:cubicBezTo>
                <a:cubicBezTo>
                  <a:pt x="586039" y="51552"/>
                  <a:pt x="541357" y="53955"/>
                  <a:pt x="505057" y="70585"/>
                </a:cubicBezTo>
                <a:cubicBezTo>
                  <a:pt x="492124" y="79213"/>
                  <a:pt x="483570" y="94556"/>
                  <a:pt x="475817" y="115506"/>
                </a:cubicBezTo>
                <a:cubicBezTo>
                  <a:pt x="444106" y="187983"/>
                  <a:pt x="446373" y="193458"/>
                  <a:pt x="433286" y="263096"/>
                </a:cubicBezTo>
                <a:cubicBezTo>
                  <a:pt x="433479" y="281746"/>
                  <a:pt x="431956" y="294042"/>
                  <a:pt x="430628" y="314432"/>
                </a:cubicBezTo>
                <a:cubicBezTo>
                  <a:pt x="429369" y="325712"/>
                  <a:pt x="428597" y="339129"/>
                  <a:pt x="427969" y="352934"/>
                </a:cubicBezTo>
                <a:cubicBezTo>
                  <a:pt x="427769" y="426689"/>
                  <a:pt x="425987" y="483313"/>
                  <a:pt x="430628" y="545444"/>
                </a:cubicBezTo>
                <a:cubicBezTo>
                  <a:pt x="433529" y="564091"/>
                  <a:pt x="438581" y="579228"/>
                  <a:pt x="443919" y="590363"/>
                </a:cubicBezTo>
                <a:cubicBezTo>
                  <a:pt x="462264" y="624959"/>
                  <a:pt x="516518" y="691253"/>
                  <a:pt x="531639" y="705869"/>
                </a:cubicBezTo>
                <a:cubicBezTo>
                  <a:pt x="561040" y="728195"/>
                  <a:pt x="594790" y="737073"/>
                  <a:pt x="624676" y="750789"/>
                </a:cubicBezTo>
                <a:cubicBezTo>
                  <a:pt x="650215" y="761667"/>
                  <a:pt x="677459" y="774395"/>
                  <a:pt x="701764" y="782873"/>
                </a:cubicBezTo>
                <a:cubicBezTo>
                  <a:pt x="710965" y="787476"/>
                  <a:pt x="724984" y="793266"/>
                  <a:pt x="736321" y="795707"/>
                </a:cubicBezTo>
                <a:cubicBezTo>
                  <a:pt x="758299" y="804259"/>
                  <a:pt x="877077" y="828338"/>
                  <a:pt x="906445" y="827792"/>
                </a:cubicBezTo>
                <a:cubicBezTo>
                  <a:pt x="938173" y="831225"/>
                  <a:pt x="977455" y="837491"/>
                  <a:pt x="1015431" y="834209"/>
                </a:cubicBezTo>
                <a:cubicBezTo>
                  <a:pt x="1045890" y="831916"/>
                  <a:pt x="1076438" y="834908"/>
                  <a:pt x="1111126" y="827792"/>
                </a:cubicBezTo>
                <a:cubicBezTo>
                  <a:pt x="1121782" y="824860"/>
                  <a:pt x="1130555" y="810998"/>
                  <a:pt x="1140366" y="802124"/>
                </a:cubicBezTo>
                <a:cubicBezTo>
                  <a:pt x="1162509" y="783906"/>
                  <a:pt x="1167059" y="786338"/>
                  <a:pt x="1193531" y="776456"/>
                </a:cubicBezTo>
                <a:cubicBezTo>
                  <a:pt x="1186450" y="742441"/>
                  <a:pt x="1192191" y="761929"/>
                  <a:pt x="1169607" y="750789"/>
                </a:cubicBezTo>
                <a:cubicBezTo>
                  <a:pt x="1159131" y="746587"/>
                  <a:pt x="1149001" y="741564"/>
                  <a:pt x="1140366" y="737954"/>
                </a:cubicBezTo>
                <a:cubicBezTo>
                  <a:pt x="1129704" y="735523"/>
                  <a:pt x="1144945" y="735287"/>
                  <a:pt x="1111126" y="731537"/>
                </a:cubicBezTo>
                <a:cubicBezTo>
                  <a:pt x="1088024" y="734238"/>
                  <a:pt x="1009982" y="716686"/>
                  <a:pt x="941002" y="718703"/>
                </a:cubicBezTo>
                <a:cubicBezTo>
                  <a:pt x="927358" y="717512"/>
                  <a:pt x="912789" y="715901"/>
                  <a:pt x="895812" y="725120"/>
                </a:cubicBezTo>
                <a:cubicBezTo>
                  <a:pt x="880869" y="733624"/>
                  <a:pt x="866937" y="749546"/>
                  <a:pt x="853281" y="763622"/>
                </a:cubicBezTo>
                <a:cubicBezTo>
                  <a:pt x="825980" y="788179"/>
                  <a:pt x="796289" y="843510"/>
                  <a:pt x="776193" y="879128"/>
                </a:cubicBezTo>
                <a:cubicBezTo>
                  <a:pt x="758407" y="906071"/>
                  <a:pt x="742385" y="958952"/>
                  <a:pt x="731004" y="994634"/>
                </a:cubicBezTo>
                <a:cubicBezTo>
                  <a:pt x="730876" y="1008896"/>
                  <a:pt x="723816" y="1024543"/>
                  <a:pt x="725688" y="1039554"/>
                </a:cubicBezTo>
                <a:cubicBezTo>
                  <a:pt x="742838" y="1218917"/>
                  <a:pt x="758740" y="1222232"/>
                  <a:pt x="832016" y="1309067"/>
                </a:cubicBezTo>
                <a:cubicBezTo>
                  <a:pt x="937229" y="1437907"/>
                  <a:pt x="951422" y="1426083"/>
                  <a:pt x="1063279" y="1488744"/>
                </a:cubicBezTo>
                <a:cubicBezTo>
                  <a:pt x="1089198" y="1481670"/>
                  <a:pt x="1123248" y="1480490"/>
                  <a:pt x="1150999" y="1469492"/>
                </a:cubicBezTo>
                <a:cubicBezTo>
                  <a:pt x="1203251" y="1449582"/>
                  <a:pt x="1148912" y="1448196"/>
                  <a:pt x="1164290" y="1450241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/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failure probability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blipFill>
                <a:blip r:embed="rId16"/>
                <a:stretch>
                  <a:fillRect l="-1743" t="-4717" r="-108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7093B432-58FD-E26C-040D-E3AD0EB44F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426" y="52686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/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rate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blipFill>
                <a:blip r:embed="rId17"/>
                <a:stretch>
                  <a:fillRect l="-3433" t="-3774" r="-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/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failure probability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blipFill>
                <a:blip r:embed="rId18"/>
                <a:stretch>
                  <a:fillRect l="-1987" t="-4717" r="-110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DB4DE2-A268-5CFB-E022-760E000B61C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5618162" y="3280201"/>
            <a:ext cx="2666340" cy="1330522"/>
          </a:xfrm>
          <a:prstGeom prst="rect">
            <a:avLst/>
          </a:prstGeom>
        </p:spPr>
      </p:pic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FABE4E3-03A2-721D-0C89-9CA40146F750}"/>
              </a:ext>
            </a:extLst>
          </p:cNvPr>
          <p:cNvCxnSpPr>
            <a:cxnSpLocks/>
          </p:cNvCxnSpPr>
          <p:nvPr/>
        </p:nvCxnSpPr>
        <p:spPr>
          <a:xfrm flipV="1">
            <a:off x="7008987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3D4CB18-E284-51E0-3BEE-93F25ACF2BBD}"/>
              </a:ext>
            </a:extLst>
          </p:cNvPr>
          <p:cNvCxnSpPr>
            <a:cxnSpLocks/>
          </p:cNvCxnSpPr>
          <p:nvPr/>
        </p:nvCxnSpPr>
        <p:spPr>
          <a:xfrm>
            <a:off x="6942418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CF09A2-B81B-6E52-7801-090333C686A0}"/>
              </a:ext>
            </a:extLst>
          </p:cNvPr>
          <p:cNvSpPr/>
          <p:nvPr/>
        </p:nvSpPr>
        <p:spPr>
          <a:xfrm rot="16018114">
            <a:off x="6807419" y="1947446"/>
            <a:ext cx="1488037" cy="1402957"/>
          </a:xfrm>
          <a:custGeom>
            <a:avLst/>
            <a:gdLst>
              <a:gd name="connsiteX0" fmla="*/ 0 w 1488037"/>
              <a:gd name="connsiteY0" fmla="*/ 0 h 1402957"/>
              <a:gd name="connsiteX1" fmla="*/ 6628 w 1488037"/>
              <a:gd name="connsiteY1" fmla="*/ 66518 h 1402957"/>
              <a:gd name="connsiteX2" fmla="*/ 39769 w 1488037"/>
              <a:gd name="connsiteY2" fmla="*/ 151180 h 1402957"/>
              <a:gd name="connsiteX3" fmla="*/ 139192 w 1488037"/>
              <a:gd name="connsiteY3" fmla="*/ 272125 h 1402957"/>
              <a:gd name="connsiteX4" fmla="*/ 245244 w 1488037"/>
              <a:gd name="connsiteY4" fmla="*/ 350738 h 1402957"/>
              <a:gd name="connsiteX5" fmla="*/ 364552 w 1488037"/>
              <a:gd name="connsiteY5" fmla="*/ 405163 h 1402957"/>
              <a:gd name="connsiteX6" fmla="*/ 609796 w 1488037"/>
              <a:gd name="connsiteY6" fmla="*/ 514013 h 1402957"/>
              <a:gd name="connsiteX7" fmla="*/ 768874 w 1488037"/>
              <a:gd name="connsiteY7" fmla="*/ 526108 h 1402957"/>
              <a:gd name="connsiteX8" fmla="*/ 954464 w 1488037"/>
              <a:gd name="connsiteY8" fmla="*/ 453541 h 1402957"/>
              <a:gd name="connsiteX9" fmla="*/ 964407 w 1488037"/>
              <a:gd name="connsiteY9" fmla="*/ 423305 h 1402957"/>
              <a:gd name="connsiteX10" fmla="*/ 967720 w 1488037"/>
              <a:gd name="connsiteY10" fmla="*/ 368880 h 1402957"/>
              <a:gd name="connsiteX11" fmla="*/ 957778 w 1488037"/>
              <a:gd name="connsiteY11" fmla="*/ 205605 h 1402957"/>
              <a:gd name="connsiteX12" fmla="*/ 931266 w 1488037"/>
              <a:gd name="connsiteY12" fmla="*/ 120943 h 1402957"/>
              <a:gd name="connsiteX13" fmla="*/ 914695 w 1488037"/>
              <a:gd name="connsiteY13" fmla="*/ 96755 h 1402957"/>
              <a:gd name="connsiteX14" fmla="*/ 894810 w 1488037"/>
              <a:gd name="connsiteY14" fmla="*/ 90707 h 1402957"/>
              <a:gd name="connsiteX15" fmla="*/ 775502 w 1488037"/>
              <a:gd name="connsiteY15" fmla="*/ 42330 h 1402957"/>
              <a:gd name="connsiteX16" fmla="*/ 629681 w 1488037"/>
              <a:gd name="connsiteY16" fmla="*/ 66518 h 1402957"/>
              <a:gd name="connsiteX17" fmla="*/ 593226 w 1488037"/>
              <a:gd name="connsiteY17" fmla="*/ 108850 h 1402957"/>
              <a:gd name="connsiteX18" fmla="*/ 540200 w 1488037"/>
              <a:gd name="connsiteY18" fmla="*/ 247936 h 1402957"/>
              <a:gd name="connsiteX19" fmla="*/ 536886 w 1488037"/>
              <a:gd name="connsiteY19" fmla="*/ 296313 h 1402957"/>
              <a:gd name="connsiteX20" fmla="*/ 533572 w 1488037"/>
              <a:gd name="connsiteY20" fmla="*/ 332597 h 1402957"/>
              <a:gd name="connsiteX21" fmla="*/ 536886 w 1488037"/>
              <a:gd name="connsiteY21" fmla="*/ 514013 h 1402957"/>
              <a:gd name="connsiteX22" fmla="*/ 553456 w 1488037"/>
              <a:gd name="connsiteY22" fmla="*/ 556344 h 1402957"/>
              <a:gd name="connsiteX23" fmla="*/ 662822 w 1488037"/>
              <a:gd name="connsiteY23" fmla="*/ 665194 h 1402957"/>
              <a:gd name="connsiteX24" fmla="*/ 778816 w 1488037"/>
              <a:gd name="connsiteY24" fmla="*/ 707525 h 1402957"/>
              <a:gd name="connsiteX25" fmla="*/ 874925 w 1488037"/>
              <a:gd name="connsiteY25" fmla="*/ 737761 h 1402957"/>
              <a:gd name="connsiteX26" fmla="*/ 918009 w 1488037"/>
              <a:gd name="connsiteY26" fmla="*/ 749856 h 1402957"/>
              <a:gd name="connsiteX27" fmla="*/ 1130112 w 1488037"/>
              <a:gd name="connsiteY27" fmla="*/ 780092 h 1402957"/>
              <a:gd name="connsiteX28" fmla="*/ 1265991 w 1488037"/>
              <a:gd name="connsiteY28" fmla="*/ 786138 h 1402957"/>
              <a:gd name="connsiteX29" fmla="*/ 1385299 w 1488037"/>
              <a:gd name="connsiteY29" fmla="*/ 780092 h 1402957"/>
              <a:gd name="connsiteX30" fmla="*/ 1421754 w 1488037"/>
              <a:gd name="connsiteY30" fmla="*/ 755903 h 1402957"/>
              <a:gd name="connsiteX31" fmla="*/ 1488037 w 1488037"/>
              <a:gd name="connsiteY31" fmla="*/ 731713 h 1402957"/>
              <a:gd name="connsiteX32" fmla="*/ 1458209 w 1488037"/>
              <a:gd name="connsiteY32" fmla="*/ 707525 h 1402957"/>
              <a:gd name="connsiteX33" fmla="*/ 1421754 w 1488037"/>
              <a:gd name="connsiteY33" fmla="*/ 695431 h 1402957"/>
              <a:gd name="connsiteX34" fmla="*/ 1385299 w 1488037"/>
              <a:gd name="connsiteY34" fmla="*/ 689383 h 1402957"/>
              <a:gd name="connsiteX35" fmla="*/ 1173196 w 1488037"/>
              <a:gd name="connsiteY35" fmla="*/ 677288 h 1402957"/>
              <a:gd name="connsiteX36" fmla="*/ 1116856 w 1488037"/>
              <a:gd name="connsiteY36" fmla="*/ 683336 h 1402957"/>
              <a:gd name="connsiteX37" fmla="*/ 1063830 w 1488037"/>
              <a:gd name="connsiteY37" fmla="*/ 719619 h 1402957"/>
              <a:gd name="connsiteX38" fmla="*/ 967720 w 1488037"/>
              <a:gd name="connsiteY38" fmla="*/ 828469 h 1402957"/>
              <a:gd name="connsiteX39" fmla="*/ 911381 w 1488037"/>
              <a:gd name="connsiteY39" fmla="*/ 937319 h 1402957"/>
              <a:gd name="connsiteX40" fmla="*/ 904753 w 1488037"/>
              <a:gd name="connsiteY40" fmla="*/ 979651 h 1402957"/>
              <a:gd name="connsiteX41" fmla="*/ 1037317 w 1488037"/>
              <a:gd name="connsiteY41" fmla="*/ 1233633 h 1402957"/>
              <a:gd name="connsiteX42" fmla="*/ 1325645 w 1488037"/>
              <a:gd name="connsiteY42" fmla="*/ 1402957 h 1402957"/>
              <a:gd name="connsiteX43" fmla="*/ 1435011 w 1488037"/>
              <a:gd name="connsiteY43" fmla="*/ 1384814 h 1402957"/>
              <a:gd name="connsiteX44" fmla="*/ 1451581 w 1488037"/>
              <a:gd name="connsiteY44" fmla="*/ 1366673 h 140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88037" h="1402957" extrusionOk="0">
                <a:moveTo>
                  <a:pt x="0" y="0"/>
                </a:moveTo>
                <a:cubicBezTo>
                  <a:pt x="-1110" y="19786"/>
                  <a:pt x="-349" y="44515"/>
                  <a:pt x="6628" y="66518"/>
                </a:cubicBezTo>
                <a:cubicBezTo>
                  <a:pt x="13415" y="91350"/>
                  <a:pt x="32263" y="134020"/>
                  <a:pt x="39769" y="151180"/>
                </a:cubicBezTo>
                <a:cubicBezTo>
                  <a:pt x="67933" y="192493"/>
                  <a:pt x="104511" y="237428"/>
                  <a:pt x="139192" y="272125"/>
                </a:cubicBezTo>
                <a:cubicBezTo>
                  <a:pt x="174269" y="301725"/>
                  <a:pt x="212225" y="330243"/>
                  <a:pt x="245244" y="350738"/>
                </a:cubicBezTo>
                <a:cubicBezTo>
                  <a:pt x="287131" y="370778"/>
                  <a:pt x="324930" y="386331"/>
                  <a:pt x="364552" y="405163"/>
                </a:cubicBezTo>
                <a:cubicBezTo>
                  <a:pt x="475914" y="460966"/>
                  <a:pt x="497312" y="489252"/>
                  <a:pt x="609796" y="514013"/>
                </a:cubicBezTo>
                <a:cubicBezTo>
                  <a:pt x="663317" y="520565"/>
                  <a:pt x="717530" y="517982"/>
                  <a:pt x="768874" y="526108"/>
                </a:cubicBezTo>
                <a:cubicBezTo>
                  <a:pt x="937739" y="504765"/>
                  <a:pt x="906998" y="590546"/>
                  <a:pt x="954464" y="453541"/>
                </a:cubicBezTo>
                <a:cubicBezTo>
                  <a:pt x="958080" y="442319"/>
                  <a:pt x="963034" y="434003"/>
                  <a:pt x="964407" y="423305"/>
                </a:cubicBezTo>
                <a:cubicBezTo>
                  <a:pt x="964595" y="406046"/>
                  <a:pt x="966233" y="389064"/>
                  <a:pt x="967720" y="368880"/>
                </a:cubicBezTo>
                <a:cubicBezTo>
                  <a:pt x="963661" y="314423"/>
                  <a:pt x="961279" y="255918"/>
                  <a:pt x="957778" y="205605"/>
                </a:cubicBezTo>
                <a:cubicBezTo>
                  <a:pt x="958624" y="178793"/>
                  <a:pt x="945012" y="138838"/>
                  <a:pt x="931266" y="120943"/>
                </a:cubicBezTo>
                <a:cubicBezTo>
                  <a:pt x="925766" y="110997"/>
                  <a:pt x="920375" y="101513"/>
                  <a:pt x="914695" y="96755"/>
                </a:cubicBezTo>
                <a:cubicBezTo>
                  <a:pt x="908452" y="91176"/>
                  <a:pt x="901534" y="93441"/>
                  <a:pt x="894810" y="90707"/>
                </a:cubicBezTo>
                <a:cubicBezTo>
                  <a:pt x="783932" y="43659"/>
                  <a:pt x="883079" y="75974"/>
                  <a:pt x="775502" y="42330"/>
                </a:cubicBezTo>
                <a:cubicBezTo>
                  <a:pt x="731050" y="47738"/>
                  <a:pt x="676988" y="49556"/>
                  <a:pt x="629681" y="66518"/>
                </a:cubicBezTo>
                <a:cubicBezTo>
                  <a:pt x="614827" y="73108"/>
                  <a:pt x="602586" y="87745"/>
                  <a:pt x="593226" y="108850"/>
                </a:cubicBezTo>
                <a:cubicBezTo>
                  <a:pt x="554047" y="177006"/>
                  <a:pt x="556536" y="182248"/>
                  <a:pt x="540200" y="247936"/>
                </a:cubicBezTo>
                <a:cubicBezTo>
                  <a:pt x="540018" y="265378"/>
                  <a:pt x="538200" y="279649"/>
                  <a:pt x="536886" y="296313"/>
                </a:cubicBezTo>
                <a:cubicBezTo>
                  <a:pt x="535312" y="306441"/>
                  <a:pt x="534990" y="318543"/>
                  <a:pt x="533572" y="332597"/>
                </a:cubicBezTo>
                <a:cubicBezTo>
                  <a:pt x="533412" y="400750"/>
                  <a:pt x="529966" y="459524"/>
                  <a:pt x="536886" y="514013"/>
                </a:cubicBezTo>
                <a:cubicBezTo>
                  <a:pt x="540572" y="531753"/>
                  <a:pt x="546902" y="546212"/>
                  <a:pt x="553456" y="556344"/>
                </a:cubicBezTo>
                <a:cubicBezTo>
                  <a:pt x="577719" y="588534"/>
                  <a:pt x="641775" y="651803"/>
                  <a:pt x="662822" y="665194"/>
                </a:cubicBezTo>
                <a:cubicBezTo>
                  <a:pt x="694464" y="689885"/>
                  <a:pt x="744027" y="695438"/>
                  <a:pt x="778816" y="707525"/>
                </a:cubicBezTo>
                <a:cubicBezTo>
                  <a:pt x="810087" y="712975"/>
                  <a:pt x="845645" y="731689"/>
                  <a:pt x="874925" y="737761"/>
                </a:cubicBezTo>
                <a:cubicBezTo>
                  <a:pt x="887742" y="742104"/>
                  <a:pt x="904002" y="747935"/>
                  <a:pt x="918009" y="749856"/>
                </a:cubicBezTo>
                <a:cubicBezTo>
                  <a:pt x="946087" y="758213"/>
                  <a:pt x="1092720" y="780832"/>
                  <a:pt x="1130112" y="780092"/>
                </a:cubicBezTo>
                <a:cubicBezTo>
                  <a:pt x="1170717" y="783303"/>
                  <a:pt x="1219027" y="789622"/>
                  <a:pt x="1265991" y="786138"/>
                </a:cubicBezTo>
                <a:cubicBezTo>
                  <a:pt x="1304343" y="783972"/>
                  <a:pt x="1339202" y="785487"/>
                  <a:pt x="1385299" y="780092"/>
                </a:cubicBezTo>
                <a:cubicBezTo>
                  <a:pt x="1399344" y="776616"/>
                  <a:pt x="1409500" y="763799"/>
                  <a:pt x="1421754" y="755903"/>
                </a:cubicBezTo>
                <a:cubicBezTo>
                  <a:pt x="1449200" y="738953"/>
                  <a:pt x="1455262" y="741005"/>
                  <a:pt x="1488037" y="731713"/>
                </a:cubicBezTo>
                <a:cubicBezTo>
                  <a:pt x="1481400" y="697840"/>
                  <a:pt x="1487044" y="717864"/>
                  <a:pt x="1458209" y="707525"/>
                </a:cubicBezTo>
                <a:cubicBezTo>
                  <a:pt x="1444590" y="703041"/>
                  <a:pt x="1432981" y="698800"/>
                  <a:pt x="1421754" y="695431"/>
                </a:cubicBezTo>
                <a:cubicBezTo>
                  <a:pt x="1408324" y="693480"/>
                  <a:pt x="1426927" y="692591"/>
                  <a:pt x="1385299" y="689383"/>
                </a:cubicBezTo>
                <a:cubicBezTo>
                  <a:pt x="1298056" y="685706"/>
                  <a:pt x="1271608" y="691466"/>
                  <a:pt x="1173196" y="677288"/>
                </a:cubicBezTo>
                <a:cubicBezTo>
                  <a:pt x="1154948" y="677599"/>
                  <a:pt x="1136783" y="675071"/>
                  <a:pt x="1116856" y="683336"/>
                </a:cubicBezTo>
                <a:cubicBezTo>
                  <a:pt x="1098243" y="691499"/>
                  <a:pt x="1080353" y="709381"/>
                  <a:pt x="1063830" y="719619"/>
                </a:cubicBezTo>
                <a:cubicBezTo>
                  <a:pt x="1032333" y="743180"/>
                  <a:pt x="992227" y="794533"/>
                  <a:pt x="967720" y="828469"/>
                </a:cubicBezTo>
                <a:cubicBezTo>
                  <a:pt x="949296" y="854356"/>
                  <a:pt x="925857" y="903633"/>
                  <a:pt x="911381" y="937319"/>
                </a:cubicBezTo>
                <a:cubicBezTo>
                  <a:pt x="909568" y="951258"/>
                  <a:pt x="902335" y="965584"/>
                  <a:pt x="904753" y="979651"/>
                </a:cubicBezTo>
                <a:cubicBezTo>
                  <a:pt x="925556" y="1149447"/>
                  <a:pt x="945846" y="1152202"/>
                  <a:pt x="1037317" y="1233633"/>
                </a:cubicBezTo>
                <a:cubicBezTo>
                  <a:pt x="1167042" y="1356702"/>
                  <a:pt x="1186301" y="1343776"/>
                  <a:pt x="1325645" y="1402957"/>
                </a:cubicBezTo>
                <a:cubicBezTo>
                  <a:pt x="1356080" y="1395720"/>
                  <a:pt x="1403516" y="1394193"/>
                  <a:pt x="1435011" y="1384814"/>
                </a:cubicBezTo>
                <a:cubicBezTo>
                  <a:pt x="1499897" y="1367038"/>
                  <a:pt x="1432475" y="1366097"/>
                  <a:pt x="1451581" y="1366673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A105A3-600E-7906-C204-61DC4CFA733A}"/>
              </a:ext>
            </a:extLst>
          </p:cNvPr>
          <p:cNvSpPr/>
          <p:nvPr/>
        </p:nvSpPr>
        <p:spPr>
          <a:xfrm>
            <a:off x="271418" y="748632"/>
            <a:ext cx="7591294" cy="3196829"/>
          </a:xfrm>
          <a:custGeom>
            <a:avLst/>
            <a:gdLst>
              <a:gd name="connsiteX0" fmla="*/ 7591294 w 7591294"/>
              <a:gd name="connsiteY0" fmla="*/ 436696 h 3196829"/>
              <a:gd name="connsiteX1" fmla="*/ 4255428 w 7591294"/>
              <a:gd name="connsiteY1" fmla="*/ 41585 h 3196829"/>
              <a:gd name="connsiteX2" fmla="*/ 1218717 w 7591294"/>
              <a:gd name="connsiteY2" fmla="*/ 143185 h 3196829"/>
              <a:gd name="connsiteX3" fmla="*/ 22094 w 7591294"/>
              <a:gd name="connsiteY3" fmla="*/ 1204340 h 3196829"/>
              <a:gd name="connsiteX4" fmla="*/ 434139 w 7591294"/>
              <a:gd name="connsiteY4" fmla="*/ 3196829 h 319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294" h="3196829">
                <a:moveTo>
                  <a:pt x="7591294" y="436696"/>
                </a:moveTo>
                <a:cubicBezTo>
                  <a:pt x="6454409" y="263599"/>
                  <a:pt x="5317524" y="90503"/>
                  <a:pt x="4255428" y="41585"/>
                </a:cubicBezTo>
                <a:cubicBezTo>
                  <a:pt x="3193332" y="-7333"/>
                  <a:pt x="1924273" y="-50607"/>
                  <a:pt x="1218717" y="143185"/>
                </a:cubicBezTo>
                <a:cubicBezTo>
                  <a:pt x="513161" y="336977"/>
                  <a:pt x="152857" y="695399"/>
                  <a:pt x="22094" y="1204340"/>
                </a:cubicBezTo>
                <a:cubicBezTo>
                  <a:pt x="-108669" y="1713281"/>
                  <a:pt x="381458" y="2920251"/>
                  <a:pt x="434139" y="3196829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/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Seek new host</a:t>
                </a:r>
                <a:r>
                  <a:rPr lang="en-US" dirty="0"/>
                  <a:t> probability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blipFill>
                <a:blip r:embed="rId20"/>
                <a:stretch>
                  <a:fillRect l="-1709" t="-377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phic 69" descr="Stopwatch 25% outline">
            <a:extLst>
              <a:ext uri="{FF2B5EF4-FFF2-40B4-BE49-F238E27FC236}">
                <a16:creationId xmlns:a16="http://schemas.microsoft.com/office/drawing/2014/main" id="{B65276F6-FA4F-894B-E08F-443789A69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4866" y="521933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/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rate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blipFill>
                <a:blip r:embed="rId21"/>
                <a:stretch>
                  <a:fillRect l="-3488" t="-3774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/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failure probability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blipFill>
                <a:blip r:embed="rId22"/>
                <a:stretch>
                  <a:fillRect l="-1879" t="-4717" r="-83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68BC10F-9624-8119-9F22-20CFC19C7635}"/>
              </a:ext>
            </a:extLst>
          </p:cNvPr>
          <p:cNvSpPr/>
          <p:nvPr/>
        </p:nvSpPr>
        <p:spPr>
          <a:xfrm rot="14707922">
            <a:off x="9410839" y="1903234"/>
            <a:ext cx="1590470" cy="1434560"/>
          </a:xfrm>
          <a:custGeom>
            <a:avLst/>
            <a:gdLst>
              <a:gd name="connsiteX0" fmla="*/ 0 w 1590470"/>
              <a:gd name="connsiteY0" fmla="*/ 0 h 1434560"/>
              <a:gd name="connsiteX1" fmla="*/ 7084 w 1590470"/>
              <a:gd name="connsiteY1" fmla="*/ 68016 h 1434560"/>
              <a:gd name="connsiteX2" fmla="*/ 42506 w 1590470"/>
              <a:gd name="connsiteY2" fmla="*/ 154586 h 1434560"/>
              <a:gd name="connsiteX3" fmla="*/ 148774 w 1590470"/>
              <a:gd name="connsiteY3" fmla="*/ 278255 h 1434560"/>
              <a:gd name="connsiteX4" fmla="*/ 262126 w 1590470"/>
              <a:gd name="connsiteY4" fmla="*/ 358639 h 1434560"/>
              <a:gd name="connsiteX5" fmla="*/ 389647 w 1590470"/>
              <a:gd name="connsiteY5" fmla="*/ 414290 h 1434560"/>
              <a:gd name="connsiteX6" fmla="*/ 651773 w 1590470"/>
              <a:gd name="connsiteY6" fmla="*/ 525592 h 1434560"/>
              <a:gd name="connsiteX7" fmla="*/ 821801 w 1590470"/>
              <a:gd name="connsiteY7" fmla="*/ 537959 h 1434560"/>
              <a:gd name="connsiteX8" fmla="*/ 1020168 w 1590470"/>
              <a:gd name="connsiteY8" fmla="*/ 463758 h 1434560"/>
              <a:gd name="connsiteX9" fmla="*/ 1030794 w 1590470"/>
              <a:gd name="connsiteY9" fmla="*/ 432841 h 1434560"/>
              <a:gd name="connsiteX10" fmla="*/ 1034336 w 1590470"/>
              <a:gd name="connsiteY10" fmla="*/ 377190 h 1434560"/>
              <a:gd name="connsiteX11" fmla="*/ 1023710 w 1590470"/>
              <a:gd name="connsiteY11" fmla="*/ 210237 h 1434560"/>
              <a:gd name="connsiteX12" fmla="*/ 995372 w 1590470"/>
              <a:gd name="connsiteY12" fmla="*/ 123668 h 1434560"/>
              <a:gd name="connsiteX13" fmla="*/ 977660 w 1590470"/>
              <a:gd name="connsiteY13" fmla="*/ 98935 h 1434560"/>
              <a:gd name="connsiteX14" fmla="*/ 956407 w 1590470"/>
              <a:gd name="connsiteY14" fmla="*/ 92751 h 1434560"/>
              <a:gd name="connsiteX15" fmla="*/ 828886 w 1590470"/>
              <a:gd name="connsiteY15" fmla="*/ 43284 h 1434560"/>
              <a:gd name="connsiteX16" fmla="*/ 673027 w 1590470"/>
              <a:gd name="connsiteY16" fmla="*/ 68016 h 1434560"/>
              <a:gd name="connsiteX17" fmla="*/ 634062 w 1590470"/>
              <a:gd name="connsiteY17" fmla="*/ 111302 h 1434560"/>
              <a:gd name="connsiteX18" fmla="*/ 577386 w 1590470"/>
              <a:gd name="connsiteY18" fmla="*/ 253521 h 1434560"/>
              <a:gd name="connsiteX19" fmla="*/ 573844 w 1590470"/>
              <a:gd name="connsiteY19" fmla="*/ 302988 h 1434560"/>
              <a:gd name="connsiteX20" fmla="*/ 570301 w 1590470"/>
              <a:gd name="connsiteY20" fmla="*/ 340089 h 1434560"/>
              <a:gd name="connsiteX21" fmla="*/ 573844 w 1590470"/>
              <a:gd name="connsiteY21" fmla="*/ 525592 h 1434560"/>
              <a:gd name="connsiteX22" fmla="*/ 591555 w 1590470"/>
              <a:gd name="connsiteY22" fmla="*/ 568876 h 1434560"/>
              <a:gd name="connsiteX23" fmla="*/ 708450 w 1590470"/>
              <a:gd name="connsiteY23" fmla="*/ 680178 h 1434560"/>
              <a:gd name="connsiteX24" fmla="*/ 832428 w 1590470"/>
              <a:gd name="connsiteY24" fmla="*/ 723463 h 1434560"/>
              <a:gd name="connsiteX25" fmla="*/ 935153 w 1590470"/>
              <a:gd name="connsiteY25" fmla="*/ 754380 h 1434560"/>
              <a:gd name="connsiteX26" fmla="*/ 981203 w 1590470"/>
              <a:gd name="connsiteY26" fmla="*/ 766747 h 1434560"/>
              <a:gd name="connsiteX27" fmla="*/ 1207906 w 1590470"/>
              <a:gd name="connsiteY27" fmla="*/ 797664 h 1434560"/>
              <a:gd name="connsiteX28" fmla="*/ 1353139 w 1590470"/>
              <a:gd name="connsiteY28" fmla="*/ 803847 h 1434560"/>
              <a:gd name="connsiteX29" fmla="*/ 1480660 w 1590470"/>
              <a:gd name="connsiteY29" fmla="*/ 797664 h 1434560"/>
              <a:gd name="connsiteX30" fmla="*/ 1519624 w 1590470"/>
              <a:gd name="connsiteY30" fmla="*/ 772930 h 1434560"/>
              <a:gd name="connsiteX31" fmla="*/ 1590470 w 1590470"/>
              <a:gd name="connsiteY31" fmla="*/ 748196 h 1434560"/>
              <a:gd name="connsiteX32" fmla="*/ 1558589 w 1590470"/>
              <a:gd name="connsiteY32" fmla="*/ 723463 h 1434560"/>
              <a:gd name="connsiteX33" fmla="*/ 1519624 w 1590470"/>
              <a:gd name="connsiteY33" fmla="*/ 711096 h 1434560"/>
              <a:gd name="connsiteX34" fmla="*/ 1480660 w 1590470"/>
              <a:gd name="connsiteY34" fmla="*/ 704912 h 1434560"/>
              <a:gd name="connsiteX35" fmla="*/ 1253956 w 1590470"/>
              <a:gd name="connsiteY35" fmla="*/ 692545 h 1434560"/>
              <a:gd name="connsiteX36" fmla="*/ 1193737 w 1590470"/>
              <a:gd name="connsiteY36" fmla="*/ 698729 h 1434560"/>
              <a:gd name="connsiteX37" fmla="*/ 1137061 w 1590470"/>
              <a:gd name="connsiteY37" fmla="*/ 735829 h 1434560"/>
              <a:gd name="connsiteX38" fmla="*/ 1034336 w 1590470"/>
              <a:gd name="connsiteY38" fmla="*/ 847131 h 1434560"/>
              <a:gd name="connsiteX39" fmla="*/ 974118 w 1590470"/>
              <a:gd name="connsiteY39" fmla="*/ 958433 h 1434560"/>
              <a:gd name="connsiteX40" fmla="*/ 967034 w 1590470"/>
              <a:gd name="connsiteY40" fmla="*/ 1001718 h 1434560"/>
              <a:gd name="connsiteX41" fmla="*/ 1108724 w 1590470"/>
              <a:gd name="connsiteY41" fmla="*/ 1261422 h 1434560"/>
              <a:gd name="connsiteX42" fmla="*/ 1416899 w 1590470"/>
              <a:gd name="connsiteY42" fmla="*/ 1434560 h 1434560"/>
              <a:gd name="connsiteX43" fmla="*/ 1533794 w 1590470"/>
              <a:gd name="connsiteY43" fmla="*/ 1416008 h 1434560"/>
              <a:gd name="connsiteX44" fmla="*/ 1551505 w 1590470"/>
              <a:gd name="connsiteY44" fmla="*/ 1397458 h 143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90470" h="1434560" extrusionOk="0">
                <a:moveTo>
                  <a:pt x="0" y="0"/>
                </a:moveTo>
                <a:cubicBezTo>
                  <a:pt x="-162" y="20858"/>
                  <a:pt x="1522" y="45874"/>
                  <a:pt x="7084" y="68016"/>
                </a:cubicBezTo>
                <a:cubicBezTo>
                  <a:pt x="14064" y="93502"/>
                  <a:pt x="34689" y="137075"/>
                  <a:pt x="42506" y="154586"/>
                </a:cubicBezTo>
                <a:cubicBezTo>
                  <a:pt x="73538" y="203387"/>
                  <a:pt x="113099" y="240306"/>
                  <a:pt x="148774" y="278255"/>
                </a:cubicBezTo>
                <a:cubicBezTo>
                  <a:pt x="191967" y="308051"/>
                  <a:pt x="228308" y="338145"/>
                  <a:pt x="262126" y="358639"/>
                </a:cubicBezTo>
                <a:cubicBezTo>
                  <a:pt x="308210" y="377632"/>
                  <a:pt x="346710" y="400731"/>
                  <a:pt x="389647" y="414290"/>
                </a:cubicBezTo>
                <a:cubicBezTo>
                  <a:pt x="510757" y="466574"/>
                  <a:pt x="529654" y="501327"/>
                  <a:pt x="651773" y="525592"/>
                </a:cubicBezTo>
                <a:cubicBezTo>
                  <a:pt x="708581" y="534027"/>
                  <a:pt x="767579" y="527865"/>
                  <a:pt x="821801" y="537959"/>
                </a:cubicBezTo>
                <a:cubicBezTo>
                  <a:pt x="995756" y="512545"/>
                  <a:pt x="970601" y="595737"/>
                  <a:pt x="1020168" y="463758"/>
                </a:cubicBezTo>
                <a:cubicBezTo>
                  <a:pt x="1024008" y="453033"/>
                  <a:pt x="1029188" y="443764"/>
                  <a:pt x="1030794" y="432841"/>
                </a:cubicBezTo>
                <a:cubicBezTo>
                  <a:pt x="1030829" y="415394"/>
                  <a:pt x="1033870" y="396842"/>
                  <a:pt x="1034336" y="377190"/>
                </a:cubicBezTo>
                <a:cubicBezTo>
                  <a:pt x="1030302" y="321487"/>
                  <a:pt x="1027972" y="262327"/>
                  <a:pt x="1023710" y="210237"/>
                </a:cubicBezTo>
                <a:cubicBezTo>
                  <a:pt x="1021713" y="181841"/>
                  <a:pt x="1009669" y="142376"/>
                  <a:pt x="995372" y="123668"/>
                </a:cubicBezTo>
                <a:cubicBezTo>
                  <a:pt x="989602" y="113637"/>
                  <a:pt x="983771" y="103803"/>
                  <a:pt x="977660" y="98935"/>
                </a:cubicBezTo>
                <a:cubicBezTo>
                  <a:pt x="970885" y="92786"/>
                  <a:pt x="963988" y="95273"/>
                  <a:pt x="956407" y="92751"/>
                </a:cubicBezTo>
                <a:cubicBezTo>
                  <a:pt x="839528" y="57818"/>
                  <a:pt x="942556" y="77617"/>
                  <a:pt x="828886" y="43284"/>
                </a:cubicBezTo>
                <a:cubicBezTo>
                  <a:pt x="778636" y="50440"/>
                  <a:pt x="718684" y="55169"/>
                  <a:pt x="673027" y="68016"/>
                </a:cubicBezTo>
                <a:cubicBezTo>
                  <a:pt x="657476" y="74183"/>
                  <a:pt x="644490" y="90776"/>
                  <a:pt x="634062" y="111302"/>
                </a:cubicBezTo>
                <a:cubicBezTo>
                  <a:pt x="591665" y="181430"/>
                  <a:pt x="594822" y="186348"/>
                  <a:pt x="577386" y="253521"/>
                </a:cubicBezTo>
                <a:cubicBezTo>
                  <a:pt x="576384" y="270264"/>
                  <a:pt x="575501" y="283291"/>
                  <a:pt x="573844" y="302988"/>
                </a:cubicBezTo>
                <a:cubicBezTo>
                  <a:pt x="572145" y="313195"/>
                  <a:pt x="570662" y="327095"/>
                  <a:pt x="570301" y="340089"/>
                </a:cubicBezTo>
                <a:cubicBezTo>
                  <a:pt x="570091" y="411963"/>
                  <a:pt x="566923" y="468573"/>
                  <a:pt x="573844" y="525592"/>
                </a:cubicBezTo>
                <a:cubicBezTo>
                  <a:pt x="576822" y="543483"/>
                  <a:pt x="585035" y="559269"/>
                  <a:pt x="591555" y="568876"/>
                </a:cubicBezTo>
                <a:cubicBezTo>
                  <a:pt x="616852" y="601909"/>
                  <a:pt x="686985" y="666093"/>
                  <a:pt x="708450" y="680178"/>
                </a:cubicBezTo>
                <a:cubicBezTo>
                  <a:pt x="741919" y="705865"/>
                  <a:pt x="793684" y="710697"/>
                  <a:pt x="832428" y="723463"/>
                </a:cubicBezTo>
                <a:cubicBezTo>
                  <a:pt x="866467" y="733729"/>
                  <a:pt x="902198" y="746150"/>
                  <a:pt x="935153" y="754380"/>
                </a:cubicBezTo>
                <a:cubicBezTo>
                  <a:pt x="947914" y="758811"/>
                  <a:pt x="966750" y="765783"/>
                  <a:pt x="981203" y="766747"/>
                </a:cubicBezTo>
                <a:cubicBezTo>
                  <a:pt x="1009719" y="775850"/>
                  <a:pt x="1165198" y="795203"/>
                  <a:pt x="1207906" y="797664"/>
                </a:cubicBezTo>
                <a:cubicBezTo>
                  <a:pt x="1246847" y="800619"/>
                  <a:pt x="1302954" y="807625"/>
                  <a:pt x="1353139" y="803847"/>
                </a:cubicBezTo>
                <a:cubicBezTo>
                  <a:pt x="1389823" y="801164"/>
                  <a:pt x="1431313" y="803049"/>
                  <a:pt x="1480660" y="797664"/>
                </a:cubicBezTo>
                <a:cubicBezTo>
                  <a:pt x="1496495" y="793386"/>
                  <a:pt x="1506595" y="783415"/>
                  <a:pt x="1519624" y="772930"/>
                </a:cubicBezTo>
                <a:cubicBezTo>
                  <a:pt x="1549241" y="754887"/>
                  <a:pt x="1555094" y="757721"/>
                  <a:pt x="1590470" y="748196"/>
                </a:cubicBezTo>
                <a:cubicBezTo>
                  <a:pt x="1582564" y="714522"/>
                  <a:pt x="1589833" y="733655"/>
                  <a:pt x="1558589" y="723463"/>
                </a:cubicBezTo>
                <a:cubicBezTo>
                  <a:pt x="1544970" y="719473"/>
                  <a:pt x="1531777" y="714507"/>
                  <a:pt x="1519624" y="711096"/>
                </a:cubicBezTo>
                <a:cubicBezTo>
                  <a:pt x="1505290" y="709135"/>
                  <a:pt x="1527311" y="710174"/>
                  <a:pt x="1480660" y="704912"/>
                </a:cubicBezTo>
                <a:cubicBezTo>
                  <a:pt x="1420243" y="681683"/>
                  <a:pt x="1279854" y="698242"/>
                  <a:pt x="1253956" y="692545"/>
                </a:cubicBezTo>
                <a:cubicBezTo>
                  <a:pt x="1235413" y="691100"/>
                  <a:pt x="1215460" y="689907"/>
                  <a:pt x="1193737" y="698729"/>
                </a:cubicBezTo>
                <a:cubicBezTo>
                  <a:pt x="1173380" y="710360"/>
                  <a:pt x="1154813" y="725044"/>
                  <a:pt x="1137061" y="735829"/>
                </a:cubicBezTo>
                <a:cubicBezTo>
                  <a:pt x="1102074" y="759508"/>
                  <a:pt x="1062450" y="815464"/>
                  <a:pt x="1034336" y="847131"/>
                </a:cubicBezTo>
                <a:cubicBezTo>
                  <a:pt x="1008258" y="872398"/>
                  <a:pt x="988118" y="922464"/>
                  <a:pt x="974118" y="958433"/>
                </a:cubicBezTo>
                <a:cubicBezTo>
                  <a:pt x="972939" y="972351"/>
                  <a:pt x="964155" y="987456"/>
                  <a:pt x="967034" y="1001718"/>
                </a:cubicBezTo>
                <a:cubicBezTo>
                  <a:pt x="988615" y="1176184"/>
                  <a:pt x="1011097" y="1178749"/>
                  <a:pt x="1108724" y="1261422"/>
                </a:cubicBezTo>
                <a:cubicBezTo>
                  <a:pt x="1248864" y="1385938"/>
                  <a:pt x="1267747" y="1374069"/>
                  <a:pt x="1416899" y="1434560"/>
                </a:cubicBezTo>
                <a:cubicBezTo>
                  <a:pt x="1448183" y="1426858"/>
                  <a:pt x="1495890" y="1426738"/>
                  <a:pt x="1533794" y="1416008"/>
                </a:cubicBezTo>
                <a:cubicBezTo>
                  <a:pt x="1603416" y="1397074"/>
                  <a:pt x="1531007" y="1394575"/>
                  <a:pt x="1551505" y="139745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780EEF-387B-101F-EFB7-0B9CBF538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8602894" y="3272243"/>
            <a:ext cx="2666340" cy="133052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4EEEF7E-79C3-5D2F-3440-24A841E95A73}"/>
              </a:ext>
            </a:extLst>
          </p:cNvPr>
          <p:cNvCxnSpPr>
            <a:cxnSpLocks/>
          </p:cNvCxnSpPr>
          <p:nvPr/>
        </p:nvCxnSpPr>
        <p:spPr>
          <a:xfrm flipV="1">
            <a:off x="10002633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C556918B-800F-7178-0FAD-E04B97F5EAF3}"/>
              </a:ext>
            </a:extLst>
          </p:cNvPr>
          <p:cNvCxnSpPr>
            <a:cxnSpLocks/>
          </p:cNvCxnSpPr>
          <p:nvPr/>
        </p:nvCxnSpPr>
        <p:spPr>
          <a:xfrm>
            <a:off x="9936064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Target outline">
            <a:extLst>
              <a:ext uri="{FF2B5EF4-FFF2-40B4-BE49-F238E27FC236}">
                <a16:creationId xmlns:a16="http://schemas.microsoft.com/office/drawing/2014/main" id="{A22F3466-F1F6-E40D-CB8A-D80C2AE7C7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00466" y="3686077"/>
            <a:ext cx="914400" cy="914400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99EE0B-96DD-C585-A942-23B966D5EFC4}"/>
              </a:ext>
            </a:extLst>
          </p:cNvPr>
          <p:cNvSpPr/>
          <p:nvPr/>
        </p:nvSpPr>
        <p:spPr>
          <a:xfrm>
            <a:off x="4967111" y="510585"/>
            <a:ext cx="5475111" cy="522348"/>
          </a:xfrm>
          <a:custGeom>
            <a:avLst/>
            <a:gdLst>
              <a:gd name="connsiteX0" fmla="*/ 5475111 w 5475111"/>
              <a:gd name="connsiteY0" fmla="*/ 522348 h 522348"/>
              <a:gd name="connsiteX1" fmla="*/ 3318933 w 5475111"/>
              <a:gd name="connsiteY1" fmla="*/ 3059 h 522348"/>
              <a:gd name="connsiteX2" fmla="*/ 0 w 5475111"/>
              <a:gd name="connsiteY2" fmla="*/ 302215 h 52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5111" h="522348">
                <a:moveTo>
                  <a:pt x="5475111" y="522348"/>
                </a:moveTo>
                <a:cubicBezTo>
                  <a:pt x="4853281" y="281048"/>
                  <a:pt x="4231451" y="39748"/>
                  <a:pt x="3318933" y="3059"/>
                </a:cubicBezTo>
                <a:cubicBezTo>
                  <a:pt x="2406414" y="-33630"/>
                  <a:pt x="603955" y="271171"/>
                  <a:pt x="0" y="30221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C7F5756-27AA-2939-0423-0FBD9FF0E76F}"/>
              </a:ext>
            </a:extLst>
          </p:cNvPr>
          <p:cNvSpPr/>
          <p:nvPr/>
        </p:nvSpPr>
        <p:spPr>
          <a:xfrm>
            <a:off x="2043289" y="824089"/>
            <a:ext cx="3093155" cy="468489"/>
          </a:xfrm>
          <a:custGeom>
            <a:avLst/>
            <a:gdLst>
              <a:gd name="connsiteX0" fmla="*/ 3093155 w 3093155"/>
              <a:gd name="connsiteY0" fmla="*/ 468489 h 468489"/>
              <a:gd name="connsiteX1" fmla="*/ 1518355 w 3093155"/>
              <a:gd name="connsiteY1" fmla="*/ 141111 h 468489"/>
              <a:gd name="connsiteX2" fmla="*/ 0 w 3093155"/>
              <a:gd name="connsiteY2" fmla="*/ 0 h 4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5" h="468489">
                <a:moveTo>
                  <a:pt x="3093155" y="468489"/>
                </a:moveTo>
                <a:cubicBezTo>
                  <a:pt x="2563518" y="343840"/>
                  <a:pt x="2033881" y="219192"/>
                  <a:pt x="1518355" y="141111"/>
                </a:cubicBezTo>
                <a:cubicBezTo>
                  <a:pt x="1002829" y="63029"/>
                  <a:pt x="398874" y="78081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24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5BE50-6825-395E-C77E-50B8B2D68C12}"/>
              </a:ext>
            </a:extLst>
          </p:cNvPr>
          <p:cNvGrpSpPr/>
          <p:nvPr/>
        </p:nvGrpSpPr>
        <p:grpSpPr>
          <a:xfrm>
            <a:off x="635522" y="1646101"/>
            <a:ext cx="1463040" cy="914400"/>
            <a:chOff x="613385" y="357584"/>
            <a:chExt cx="1755228" cy="11456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C4F150-8BB0-15F4-6E48-E6DDE8FA4207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5281E6-EE57-12D4-ED29-65DC1261F902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656CFB-38D3-671E-7F3E-FDFB386F6D7A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007919-4A9B-CDCC-7435-72FEB2B63F9E}"/>
              </a:ext>
            </a:extLst>
          </p:cNvPr>
          <p:cNvGrpSpPr/>
          <p:nvPr/>
        </p:nvGrpSpPr>
        <p:grpSpPr>
          <a:xfrm>
            <a:off x="623055" y="2783567"/>
            <a:ext cx="1463040" cy="914400"/>
            <a:chOff x="613385" y="357584"/>
            <a:chExt cx="1755228" cy="11456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4B1B70-73C6-B1D0-45BF-06080C96865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720518-B498-CC24-F558-5A73C97763E0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904BFD-5239-4D34-AB8F-C9E05F0D639C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19E119-087D-741C-0C44-A4202E7B730B}"/>
              </a:ext>
            </a:extLst>
          </p:cNvPr>
          <p:cNvGrpSpPr/>
          <p:nvPr/>
        </p:nvGrpSpPr>
        <p:grpSpPr>
          <a:xfrm>
            <a:off x="579060" y="4864553"/>
            <a:ext cx="1463040" cy="914400"/>
            <a:chOff x="613385" y="357584"/>
            <a:chExt cx="1755228" cy="114562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A5FDB6-7D63-B0FD-1785-65FEDC371586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349629-4457-6A2A-08D6-1B504728074D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A0EE13-2E11-4F61-00B1-9182218E07B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7A54966-9FCF-5E5B-3B15-0D26A6B1555F}"/>
              </a:ext>
            </a:extLst>
          </p:cNvPr>
          <p:cNvSpPr/>
          <p:nvPr/>
        </p:nvSpPr>
        <p:spPr>
          <a:xfrm>
            <a:off x="1310335" y="39210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E38D80-2BE4-E996-42D3-A0FD532B909C}"/>
              </a:ext>
            </a:extLst>
          </p:cNvPr>
          <p:cNvSpPr/>
          <p:nvPr/>
        </p:nvSpPr>
        <p:spPr>
          <a:xfrm>
            <a:off x="1308896" y="423553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FC1DD4-4D1C-812F-755F-A4F8D9CCB2B1}"/>
              </a:ext>
            </a:extLst>
          </p:cNvPr>
          <p:cNvSpPr/>
          <p:nvPr/>
        </p:nvSpPr>
        <p:spPr>
          <a:xfrm>
            <a:off x="1308896" y="45500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10DEDD-A65D-FE56-110D-6E34D9D38B35}"/>
              </a:ext>
            </a:extLst>
          </p:cNvPr>
          <p:cNvSpPr txBox="1"/>
          <p:nvPr/>
        </p:nvSpPr>
        <p:spPr>
          <a:xfrm>
            <a:off x="-14510" y="818661"/>
            <a:ext cx="2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Non-blood-feeding states</a:t>
            </a:r>
          </a:p>
          <a:p>
            <a:r>
              <a:rPr lang="en-US" sz="1400" dirty="0"/>
              <a:t>(Ovipositing, resting, etc.)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B0AA1-47D0-2AAA-BCCF-6F844FCE5A45}"/>
              </a:ext>
            </a:extLst>
          </p:cNvPr>
          <p:cNvGrpSpPr/>
          <p:nvPr/>
        </p:nvGrpSpPr>
        <p:grpSpPr>
          <a:xfrm>
            <a:off x="2859638" y="127267"/>
            <a:ext cx="8951361" cy="6406024"/>
            <a:chOff x="613385" y="357584"/>
            <a:chExt cx="1755228" cy="114562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8563BC0-C123-CED9-6F4D-50B51EC7F4D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26EC77-2D75-83A6-F759-D3AB6A5BE8AE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EAECD6-0383-E2A0-3DA8-4C94EBC6AE18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3363913" y="805448"/>
            <a:ext cx="292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Blood-feeding state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28B7ACE-B986-0F9D-996C-B9BA56A1ACFC}"/>
              </a:ext>
            </a:extLst>
          </p:cNvPr>
          <p:cNvSpPr/>
          <p:nvPr/>
        </p:nvSpPr>
        <p:spPr>
          <a:xfrm>
            <a:off x="3257211" y="3255327"/>
            <a:ext cx="1463040" cy="9144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C60F2B-8891-18FE-6631-C7C6F305E8A0}"/>
              </a:ext>
            </a:extLst>
          </p:cNvPr>
          <p:cNvSpPr/>
          <p:nvPr/>
        </p:nvSpPr>
        <p:spPr>
          <a:xfrm>
            <a:off x="5410082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7F71CCB-0A44-B180-DBE5-33FEF1C01604}"/>
              </a:ext>
            </a:extLst>
          </p:cNvPr>
          <p:cNvSpPr/>
          <p:nvPr/>
        </p:nvSpPr>
        <p:spPr>
          <a:xfrm>
            <a:off x="9715824" y="3255327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463BE31-2C23-EB53-999C-553F36E38DA9}"/>
              </a:ext>
            </a:extLst>
          </p:cNvPr>
          <p:cNvSpPr/>
          <p:nvPr/>
        </p:nvSpPr>
        <p:spPr>
          <a:xfrm>
            <a:off x="7562953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21B5C0-C56E-7020-0A52-3E81DC95373E}"/>
              </a:ext>
            </a:extLst>
          </p:cNvPr>
          <p:cNvGrpSpPr/>
          <p:nvPr/>
        </p:nvGrpSpPr>
        <p:grpSpPr>
          <a:xfrm>
            <a:off x="3257211" y="4801053"/>
            <a:ext cx="5768782" cy="914400"/>
            <a:chOff x="3257211" y="5245553"/>
            <a:chExt cx="5768782" cy="9144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668B25E-4405-7CB0-4490-A718A9787112}"/>
                </a:ext>
              </a:extLst>
            </p:cNvPr>
            <p:cNvSpPr/>
            <p:nvPr/>
          </p:nvSpPr>
          <p:spPr>
            <a:xfrm>
              <a:off x="3257211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ACE6C8F-93AF-919B-0AB2-4EB8C737BDD8}"/>
                </a:ext>
              </a:extLst>
            </p:cNvPr>
            <p:cNvSpPr/>
            <p:nvPr/>
          </p:nvSpPr>
          <p:spPr>
            <a:xfrm>
              <a:off x="5410082" y="5245553"/>
              <a:ext cx="1463040" cy="9144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7CAA429-9BEE-1F93-C114-AE77D5530F6A}"/>
                </a:ext>
              </a:extLst>
            </p:cNvPr>
            <p:cNvSpPr/>
            <p:nvPr/>
          </p:nvSpPr>
          <p:spPr>
            <a:xfrm>
              <a:off x="7562953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FCD92-7C9F-A7A0-B05A-062EAADC1159}"/>
              </a:ext>
            </a:extLst>
          </p:cNvPr>
          <p:cNvGrpSpPr/>
          <p:nvPr/>
        </p:nvGrpSpPr>
        <p:grpSpPr>
          <a:xfrm>
            <a:off x="8231598" y="330467"/>
            <a:ext cx="2527728" cy="307777"/>
            <a:chOff x="9130737" y="375450"/>
            <a:chExt cx="2527728" cy="3077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008B4A-2565-5A27-3849-5B248A27A32B}"/>
                </a:ext>
              </a:extLst>
            </p:cNvPr>
            <p:cNvSpPr/>
            <p:nvPr/>
          </p:nvSpPr>
          <p:spPr>
            <a:xfrm>
              <a:off x="9130737" y="439116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/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Makes contact with hosts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blipFill>
                  <a:blip r:embed="rId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FDC5-A8B2-8D7C-58B9-7F7EB90F26F0}"/>
              </a:ext>
            </a:extLst>
          </p:cNvPr>
          <p:cNvGrpSpPr/>
          <p:nvPr/>
        </p:nvGrpSpPr>
        <p:grpSpPr>
          <a:xfrm>
            <a:off x="8231598" y="732202"/>
            <a:ext cx="3286077" cy="307777"/>
            <a:chOff x="9130737" y="637060"/>
            <a:chExt cx="3286077" cy="3077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2A530A-8575-32F0-308F-BC816A4E85D7}"/>
                </a:ext>
              </a:extLst>
            </p:cNvPr>
            <p:cNvSpPr/>
            <p:nvPr/>
          </p:nvSpPr>
          <p:spPr>
            <a:xfrm>
              <a:off x="9130737" y="700726"/>
              <a:ext cx="182880" cy="182880"/>
            </a:xfrm>
            <a:prstGeom prst="ellipse">
              <a:avLst/>
            </a:prstGeom>
            <a:noFill/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/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Transmision to </a:t>
                  </a:r>
                  <a:r>
                    <a:rPr lang="en-US" sz="1400" b="1" u="sng" dirty="0"/>
                    <a:t>mosquito</a:t>
                  </a:r>
                  <a:r>
                    <a:rPr lang="en-US" sz="1400" dirty="0"/>
                    <a:t> possible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C219D2A-0EB6-B28B-C5FF-6FAE59232BC6}"/>
              </a:ext>
            </a:extLst>
          </p:cNvPr>
          <p:cNvGrpSpPr/>
          <p:nvPr/>
        </p:nvGrpSpPr>
        <p:grpSpPr>
          <a:xfrm>
            <a:off x="8231598" y="1133938"/>
            <a:ext cx="2947266" cy="307777"/>
            <a:chOff x="9135301" y="924921"/>
            <a:chExt cx="2947266" cy="30777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80EE72-78B4-2EDD-D34B-0685922E2F3B}"/>
                </a:ext>
              </a:extLst>
            </p:cNvPr>
            <p:cNvSpPr/>
            <p:nvPr/>
          </p:nvSpPr>
          <p:spPr>
            <a:xfrm>
              <a:off x="9135301" y="988587"/>
              <a:ext cx="182880" cy="18288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/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Transmission to </a:t>
                  </a:r>
                  <a:r>
                    <a:rPr lang="en-US" sz="1400" b="1" u="sng" dirty="0"/>
                    <a:t>host </a:t>
                  </a:r>
                  <a:r>
                    <a:rPr lang="en-US" sz="1400" dirty="0"/>
                    <a:t>possible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24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D32439A-8597-E5F2-43AA-DF0EB6C047FA}"/>
              </a:ext>
            </a:extLst>
          </p:cNvPr>
          <p:cNvSpPr/>
          <p:nvPr/>
        </p:nvSpPr>
        <p:spPr>
          <a:xfrm>
            <a:off x="3257211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CE6F8AF-7453-07D3-6E34-94A8559AC0D8}"/>
              </a:ext>
            </a:extLst>
          </p:cNvPr>
          <p:cNvSpPr/>
          <p:nvPr/>
        </p:nvSpPr>
        <p:spPr>
          <a:xfrm>
            <a:off x="5410082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164B71-B020-BE5C-9C33-17E969A8EF3D}"/>
              </a:ext>
            </a:extLst>
          </p:cNvPr>
          <p:cNvSpPr/>
          <p:nvPr/>
        </p:nvSpPr>
        <p:spPr>
          <a:xfrm>
            <a:off x="9715824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8648D8-BAAF-61B5-7CA3-4B1E279D8828}"/>
              </a:ext>
            </a:extLst>
          </p:cNvPr>
          <p:cNvSpPr/>
          <p:nvPr/>
        </p:nvSpPr>
        <p:spPr>
          <a:xfrm>
            <a:off x="7562953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8F1C78-8B88-BAA8-9A58-7B1FFED8C9C7}"/>
              </a:ext>
            </a:extLst>
          </p:cNvPr>
          <p:cNvGrpSpPr/>
          <p:nvPr/>
        </p:nvGrpSpPr>
        <p:grpSpPr>
          <a:xfrm rot="5400000">
            <a:off x="10400905" y="4898027"/>
            <a:ext cx="92879" cy="720452"/>
            <a:chOff x="10339413" y="4791564"/>
            <a:chExt cx="92879" cy="7204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CC35E86-AD65-50D6-D660-951F76445A7C}"/>
                </a:ext>
              </a:extLst>
            </p:cNvPr>
            <p:cNvSpPr/>
            <p:nvPr/>
          </p:nvSpPr>
          <p:spPr>
            <a:xfrm>
              <a:off x="10340852" y="47915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43DC94D-FB96-2A1C-0532-622B3D6325CA}"/>
                </a:ext>
              </a:extLst>
            </p:cNvPr>
            <p:cNvSpPr/>
            <p:nvPr/>
          </p:nvSpPr>
          <p:spPr>
            <a:xfrm>
              <a:off x="10339413" y="51060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1B6CC2A-2DE2-2C3C-9883-E0CEBF86E338}"/>
                </a:ext>
              </a:extLst>
            </p:cNvPr>
            <p:cNvSpPr/>
            <p:nvPr/>
          </p:nvSpPr>
          <p:spPr>
            <a:xfrm>
              <a:off x="10339413" y="54205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9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-36938" y="13829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Biting state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A762588-9C3A-F1D0-09F0-2748382D49C0}"/>
              </a:ext>
            </a:extLst>
          </p:cNvPr>
          <p:cNvGrpSpPr/>
          <p:nvPr/>
        </p:nvGrpSpPr>
        <p:grpSpPr>
          <a:xfrm>
            <a:off x="574829" y="516689"/>
            <a:ext cx="1566914" cy="6288135"/>
            <a:chOff x="435683" y="517412"/>
            <a:chExt cx="1566914" cy="62881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65BE50-6825-395E-C77E-50B8B2D68C12}"/>
                </a:ext>
              </a:extLst>
            </p:cNvPr>
            <p:cNvGrpSpPr/>
            <p:nvPr/>
          </p:nvGrpSpPr>
          <p:grpSpPr>
            <a:xfrm>
              <a:off x="579060" y="950575"/>
              <a:ext cx="1280161" cy="731520"/>
              <a:chOff x="613384" y="357585"/>
              <a:chExt cx="1755228" cy="114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AC4F150-8BB0-15F4-6E48-E6DDE8FA4207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45281E6-EE57-12D4-ED29-65DC1261F902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1656CFB-38D3-671E-7F3E-FDFB386F6D7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007919-4A9B-CDCC-7435-72FEB2B63F9E}"/>
                </a:ext>
              </a:extLst>
            </p:cNvPr>
            <p:cNvGrpSpPr/>
            <p:nvPr/>
          </p:nvGrpSpPr>
          <p:grpSpPr>
            <a:xfrm>
              <a:off x="579060" y="1975265"/>
              <a:ext cx="1280161" cy="731520"/>
              <a:chOff x="613384" y="357585"/>
              <a:chExt cx="1755228" cy="1145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74B1B70-73C6-B1D0-45BF-06080C96865E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B720518-B498-CC24-F558-5A73C97763E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04BFD-5239-4D34-AB8F-C9E05F0D639C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19E119-087D-741C-0C44-A4202E7B730B}"/>
                </a:ext>
              </a:extLst>
            </p:cNvPr>
            <p:cNvGrpSpPr/>
            <p:nvPr/>
          </p:nvGrpSpPr>
          <p:grpSpPr>
            <a:xfrm>
              <a:off x="579060" y="6074027"/>
              <a:ext cx="1280161" cy="731520"/>
              <a:chOff x="613384" y="357585"/>
              <a:chExt cx="1755228" cy="11456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DA5FDB6-7D63-B0FD-1785-65FEDC371586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8349629-4457-6A2A-08D6-1B504728074D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A0EE13-2E11-4F61-00B1-9182218E07B1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0DEDD-A65D-FE56-110D-6E34D9D38B35}"/>
                </a:ext>
              </a:extLst>
            </p:cNvPr>
            <p:cNvSpPr txBox="1"/>
            <p:nvPr/>
          </p:nvSpPr>
          <p:spPr>
            <a:xfrm>
              <a:off x="435683" y="517412"/>
              <a:ext cx="156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Biting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52255-4091-D977-7D51-6D231E6F1089}"/>
                </a:ext>
              </a:extLst>
            </p:cNvPr>
            <p:cNvGrpSpPr/>
            <p:nvPr/>
          </p:nvGrpSpPr>
          <p:grpSpPr>
            <a:xfrm>
              <a:off x="579060" y="2999955"/>
              <a:ext cx="1280161" cy="731520"/>
              <a:chOff x="613384" y="357585"/>
              <a:chExt cx="1755228" cy="11456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FB1DBEF-A7DB-9E9D-B872-057FE7FF1A1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667CC4-290D-36F4-2162-A508BA045BB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2F4B86-CA2D-7491-C3D9-C52717461A9D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74296-5737-8FF5-CAA4-C717C314FA96}"/>
                </a:ext>
              </a:extLst>
            </p:cNvPr>
            <p:cNvGrpSpPr/>
            <p:nvPr/>
          </p:nvGrpSpPr>
          <p:grpSpPr>
            <a:xfrm>
              <a:off x="579060" y="4024645"/>
              <a:ext cx="1280161" cy="731520"/>
              <a:chOff x="613384" y="357585"/>
              <a:chExt cx="1755228" cy="114562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EE43B0-93A2-C0DF-DA23-9576B98C60D3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C8B39CB-A1BE-79A2-B529-E45F5EED3BA1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370586C-C4E5-4CD5-867B-E4EC435913C8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91FA6C-63A5-2A09-CAC0-D9C4D7CA8252}"/>
                </a:ext>
              </a:extLst>
            </p:cNvPr>
            <p:cNvGrpSpPr/>
            <p:nvPr/>
          </p:nvGrpSpPr>
          <p:grpSpPr>
            <a:xfrm>
              <a:off x="579060" y="5049335"/>
              <a:ext cx="1280161" cy="731520"/>
              <a:chOff x="613384" y="357585"/>
              <a:chExt cx="1755228" cy="114562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2D2DE8-D78D-DC70-4E56-E3C08018FA6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50C920-3AE7-FA77-5562-8A0D20A36128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E9DE94-BB93-0709-9C59-C34256EA720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46AD35C-5932-C0F0-222E-68ABC8DF779B}"/>
              </a:ext>
            </a:extLst>
          </p:cNvPr>
          <p:cNvGrpSpPr/>
          <p:nvPr/>
        </p:nvGrpSpPr>
        <p:grpSpPr>
          <a:xfrm>
            <a:off x="2807713" y="517412"/>
            <a:ext cx="1776436" cy="6287412"/>
            <a:chOff x="2687100" y="517412"/>
            <a:chExt cx="1776436" cy="628741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3A28C94-DA20-B87E-742B-FA7941723364}"/>
                </a:ext>
              </a:extLst>
            </p:cNvPr>
            <p:cNvSpPr/>
            <p:nvPr/>
          </p:nvSpPr>
          <p:spPr>
            <a:xfrm>
              <a:off x="2935238" y="94985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E0D574-45D0-9A02-16E0-1A99151FEB4C}"/>
                </a:ext>
              </a:extLst>
            </p:cNvPr>
            <p:cNvSpPr/>
            <p:nvPr/>
          </p:nvSpPr>
          <p:spPr>
            <a:xfrm>
              <a:off x="2935238" y="197454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CB1F04-3B08-115C-D063-654E9320934E}"/>
                </a:ext>
              </a:extLst>
            </p:cNvPr>
            <p:cNvSpPr/>
            <p:nvPr/>
          </p:nvSpPr>
          <p:spPr>
            <a:xfrm>
              <a:off x="2935238" y="6073304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E5CA44-D31E-721D-090D-836C4D11B489}"/>
                </a:ext>
              </a:extLst>
            </p:cNvPr>
            <p:cNvSpPr txBox="1"/>
            <p:nvPr/>
          </p:nvSpPr>
          <p:spPr>
            <a:xfrm>
              <a:off x="2687100" y="517412"/>
              <a:ext cx="1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Contact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290142E-6B45-12D5-BF7D-B45C609D5C89}"/>
                </a:ext>
              </a:extLst>
            </p:cNvPr>
            <p:cNvSpPr/>
            <p:nvPr/>
          </p:nvSpPr>
          <p:spPr>
            <a:xfrm>
              <a:off x="2935238" y="299923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EEEE2A-BA85-461A-748E-C7281115A963}"/>
                </a:ext>
              </a:extLst>
            </p:cNvPr>
            <p:cNvSpPr/>
            <p:nvPr/>
          </p:nvSpPr>
          <p:spPr>
            <a:xfrm>
              <a:off x="2935238" y="402392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4C85A7D-D25D-BA26-9521-BD9DD8D814B6}"/>
                </a:ext>
              </a:extLst>
            </p:cNvPr>
            <p:cNvSpPr/>
            <p:nvPr/>
          </p:nvSpPr>
          <p:spPr>
            <a:xfrm>
              <a:off x="2935238" y="504861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A09FA0-8B29-FB04-156B-F73249474AEE}"/>
              </a:ext>
            </a:extLst>
          </p:cNvPr>
          <p:cNvGrpSpPr/>
          <p:nvPr/>
        </p:nvGrpSpPr>
        <p:grpSpPr>
          <a:xfrm>
            <a:off x="5250119" y="278876"/>
            <a:ext cx="2869096" cy="6525948"/>
            <a:chOff x="4510209" y="278876"/>
            <a:chExt cx="2869096" cy="65259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97DEC5-D166-EB53-4E26-6A83C43DC807}"/>
                </a:ext>
              </a:extLst>
            </p:cNvPr>
            <p:cNvSpPr txBox="1"/>
            <p:nvPr/>
          </p:nvSpPr>
          <p:spPr>
            <a:xfrm>
              <a:off x="4510209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Transmission to mosquito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00CC45-F531-E7E9-B177-7DD143EF6F2A}"/>
                </a:ext>
              </a:extLst>
            </p:cNvPr>
            <p:cNvGrpSpPr/>
            <p:nvPr/>
          </p:nvGrpSpPr>
          <p:grpSpPr>
            <a:xfrm>
              <a:off x="5304677" y="949852"/>
              <a:ext cx="1280160" cy="5854972"/>
              <a:chOff x="5138660" y="949852"/>
              <a:chExt cx="1280160" cy="585497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94276DE-D7D8-3F1F-C434-6DFE97FF548E}"/>
                  </a:ext>
                </a:extLst>
              </p:cNvPr>
              <p:cNvSpPr/>
              <p:nvPr/>
            </p:nvSpPr>
            <p:spPr>
              <a:xfrm>
                <a:off x="5138660" y="94985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A4ED749-1D0E-790D-0885-6574E57F2F61}"/>
                  </a:ext>
                </a:extLst>
              </p:cNvPr>
              <p:cNvSpPr/>
              <p:nvPr/>
            </p:nvSpPr>
            <p:spPr>
              <a:xfrm>
                <a:off x="5138660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1DA4258-CB28-7B9A-81FB-A8597F564387}"/>
                  </a:ext>
                </a:extLst>
              </p:cNvPr>
              <p:cNvSpPr/>
              <p:nvPr/>
            </p:nvSpPr>
            <p:spPr>
              <a:xfrm>
                <a:off x="5138660" y="6073304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A9A1B9-6109-1AF5-1E5B-1AC06C25CCF5}"/>
                  </a:ext>
                </a:extLst>
              </p:cNvPr>
              <p:cNvSpPr/>
              <p:nvPr/>
            </p:nvSpPr>
            <p:spPr>
              <a:xfrm>
                <a:off x="5138660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1A5E775-5409-41F2-6D50-810256620462}"/>
                  </a:ext>
                </a:extLst>
              </p:cNvPr>
              <p:cNvSpPr/>
              <p:nvPr/>
            </p:nvSpPr>
            <p:spPr>
              <a:xfrm>
                <a:off x="5138660" y="4023922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413B5F-AD13-11C3-25B0-3E619F03ACF5}"/>
                  </a:ext>
                </a:extLst>
              </p:cNvPr>
              <p:cNvSpPr/>
              <p:nvPr/>
            </p:nvSpPr>
            <p:spPr>
              <a:xfrm>
                <a:off x="5138660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D6B78A-5C43-8FFA-C0C0-1EF65BE9B14D}"/>
              </a:ext>
            </a:extLst>
          </p:cNvPr>
          <p:cNvGrpSpPr/>
          <p:nvPr/>
        </p:nvGrpSpPr>
        <p:grpSpPr>
          <a:xfrm>
            <a:off x="8785186" y="270864"/>
            <a:ext cx="2869096" cy="6525948"/>
            <a:chOff x="7744892" y="278876"/>
            <a:chExt cx="2869096" cy="65259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EF5922-D7D4-C7E7-6ECF-9EFA3ECCC4B3}"/>
                </a:ext>
              </a:extLst>
            </p:cNvPr>
            <p:cNvSpPr txBox="1"/>
            <p:nvPr/>
          </p:nvSpPr>
          <p:spPr>
            <a:xfrm>
              <a:off x="7744892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Transmission to host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9BCD125-0DCE-5955-7F10-E1E480DADDE6}"/>
                </a:ext>
              </a:extLst>
            </p:cNvPr>
            <p:cNvGrpSpPr/>
            <p:nvPr/>
          </p:nvGrpSpPr>
          <p:grpSpPr>
            <a:xfrm>
              <a:off x="8539360" y="949852"/>
              <a:ext cx="1280160" cy="5854972"/>
              <a:chOff x="8373343" y="949852"/>
              <a:chExt cx="1280160" cy="58549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558D287-83E6-21BA-032D-4D49CE495ED6}"/>
                  </a:ext>
                </a:extLst>
              </p:cNvPr>
              <p:cNvSpPr/>
              <p:nvPr/>
            </p:nvSpPr>
            <p:spPr>
              <a:xfrm>
                <a:off x="8373343" y="94985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BA9588E-9776-FA7E-2E06-CE4D323A6FCD}"/>
                  </a:ext>
                </a:extLst>
              </p:cNvPr>
              <p:cNvSpPr/>
              <p:nvPr/>
            </p:nvSpPr>
            <p:spPr>
              <a:xfrm>
                <a:off x="8373343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DC75E7D-5A74-5D63-6247-A8CEBC0B0A1F}"/>
                  </a:ext>
                </a:extLst>
              </p:cNvPr>
              <p:cNvSpPr/>
              <p:nvPr/>
            </p:nvSpPr>
            <p:spPr>
              <a:xfrm>
                <a:off x="8373343" y="6073304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E489010-3053-B825-E706-73B5308F8D2B}"/>
                  </a:ext>
                </a:extLst>
              </p:cNvPr>
              <p:cNvSpPr/>
              <p:nvPr/>
            </p:nvSpPr>
            <p:spPr>
              <a:xfrm>
                <a:off x="8373343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3A8B41C-E573-9DFB-0DBC-71D0B8B363C2}"/>
                  </a:ext>
                </a:extLst>
              </p:cNvPr>
              <p:cNvSpPr/>
              <p:nvPr/>
            </p:nvSpPr>
            <p:spPr>
              <a:xfrm>
                <a:off x="8373343" y="402392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20BCF8-BBF7-856D-075D-87895A1466F8}"/>
                  </a:ext>
                </a:extLst>
              </p:cNvPr>
              <p:cNvSpPr/>
              <p:nvPr/>
            </p:nvSpPr>
            <p:spPr>
              <a:xfrm>
                <a:off x="8373343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399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103186</TotalTime>
  <Words>5816</Words>
  <Application>Microsoft Office PowerPoint</Application>
  <PresentationFormat>Widescreen</PresentationFormat>
  <Paragraphs>1125</Paragraphs>
  <Slides>113</Slides>
  <Notes>35</Notes>
  <HiddenSlides>18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  <vt:lpstr>The blood-feeding process</vt:lpstr>
      <vt:lpstr>The real blood-feeding process</vt:lpstr>
      <vt:lpstr>PowerPoint Presentation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151</cp:revision>
  <dcterms:created xsi:type="dcterms:W3CDTF">2024-06-14T19:36:46Z</dcterms:created>
  <dcterms:modified xsi:type="dcterms:W3CDTF">2024-10-21T20:32:09Z</dcterms:modified>
</cp:coreProperties>
</file>